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39"/>
  </p:notesMasterIdLst>
  <p:handoutMasterIdLst>
    <p:handoutMasterId r:id="rId40"/>
  </p:handoutMasterIdLst>
  <p:sldIdLst>
    <p:sldId id="256" r:id="rId3"/>
    <p:sldId id="331" r:id="rId4"/>
    <p:sldId id="334" r:id="rId5"/>
    <p:sldId id="339" r:id="rId6"/>
    <p:sldId id="335" r:id="rId7"/>
    <p:sldId id="367" r:id="rId8"/>
    <p:sldId id="368" r:id="rId9"/>
    <p:sldId id="369" r:id="rId10"/>
    <p:sldId id="370" r:id="rId11"/>
    <p:sldId id="336" r:id="rId12"/>
    <p:sldId id="337" r:id="rId13"/>
    <p:sldId id="338" r:id="rId14"/>
    <p:sldId id="365" r:id="rId15"/>
    <p:sldId id="366" r:id="rId16"/>
    <p:sldId id="374" r:id="rId17"/>
    <p:sldId id="371" r:id="rId18"/>
    <p:sldId id="372" r:id="rId19"/>
    <p:sldId id="373" r:id="rId20"/>
    <p:sldId id="375" r:id="rId21"/>
    <p:sldId id="377" r:id="rId22"/>
    <p:sldId id="382" r:id="rId23"/>
    <p:sldId id="381" r:id="rId24"/>
    <p:sldId id="383" r:id="rId25"/>
    <p:sldId id="379" r:id="rId26"/>
    <p:sldId id="380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392" r:id="rId36"/>
    <p:sldId id="393" r:id="rId37"/>
    <p:sldId id="376" r:id="rId3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Overpass" panose="020B0604020202020204" charset="0"/>
      <p:regular r:id="rId45"/>
      <p:bold r:id="rId46"/>
      <p:italic r:id="rId47"/>
      <p:boldItalic r:id="rId48"/>
    </p:embeddedFont>
    <p:embeddedFont>
      <p:font typeface="Oxanium" panose="020B0604020202020204" charset="0"/>
      <p:regular r:id="rId49"/>
      <p:bold r:id="rId50"/>
    </p:embeddedFont>
    <p:embeddedFont>
      <p:font typeface="Oxanium Medium" panose="020B0604020202020204" charset="0"/>
      <p:regular r:id="rId51"/>
      <p:bold r:id="rId52"/>
    </p:embeddedFont>
    <p:embeddedFont>
      <p:font typeface="Proxima Nova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6A3DB7-D4FD-4D52-ADB5-13072A147141}">
  <a:tblStyle styleId="{9A6A3DB7-D4FD-4D52-ADB5-13072A1471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D17D66-E6C3-49A0-BF1A-E0A3FCF771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A9AE9-EBE6-45B6-B42A-F685A777D7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8ED17-5EDE-40E5-9D4F-645D5A28D3FF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5F6D7-6CC4-4230-8294-602AB92853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E9470-A1F9-4530-B5D9-80536AEE09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2BF0A-CD7D-4017-901B-A63615E39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30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32387ba2b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32387ba2b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lt1"/>
            </a:gs>
            <a:gs pos="100000">
              <a:srgbClr val="010101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5532" y="3192113"/>
            <a:ext cx="6994611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1624081" y="4615987"/>
            <a:ext cx="1038288" cy="281297"/>
            <a:chOff x="2443300" y="461900"/>
            <a:chExt cx="403250" cy="109250"/>
          </a:xfrm>
        </p:grpSpPr>
        <p:sp>
          <p:nvSpPr>
            <p:cNvPr id="12" name="Google Shape;12;p2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Google Shape;22;p2"/>
          <p:cNvPicPr preferRelativeResize="0"/>
          <p:nvPr/>
        </p:nvPicPr>
        <p:blipFill rotWithShape="1">
          <a:blip r:embed="rId5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1462950" y="1609326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462950" y="3409925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ctrTitle" idx="2"/>
          </p:nvPr>
        </p:nvSpPr>
        <p:spPr>
          <a:xfrm>
            <a:off x="1462950" y="1103026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6" name="Google Shape;26;p2"/>
          <p:cNvGrpSpPr/>
          <p:nvPr/>
        </p:nvGrpSpPr>
        <p:grpSpPr>
          <a:xfrm>
            <a:off x="-4087047" y="-3028300"/>
            <a:ext cx="6074226" cy="8077999"/>
            <a:chOff x="-4087047" y="-3028300"/>
            <a:chExt cx="6074226" cy="8077999"/>
          </a:xfrm>
        </p:grpSpPr>
        <p:pic>
          <p:nvPicPr>
            <p:cNvPr id="27" name="Google Shape;27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4087047" y="-93800"/>
              <a:ext cx="5549993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2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229797" y="5395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389136" y="-684100"/>
            <a:ext cx="554999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3"/>
          <p:cNvGrpSpPr/>
          <p:nvPr/>
        </p:nvGrpSpPr>
        <p:grpSpPr>
          <a:xfrm>
            <a:off x="5788704" y="-2590150"/>
            <a:ext cx="4914957" cy="5143501"/>
            <a:chOff x="5864904" y="-3028300"/>
            <a:chExt cx="4914957" cy="5143501"/>
          </a:xfrm>
        </p:grpSpPr>
        <p:pic>
          <p:nvPicPr>
            <p:cNvPr id="35" name="Google Shape;35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864904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36;p3"/>
            <p:cNvSpPr/>
            <p:nvPr/>
          </p:nvSpPr>
          <p:spPr>
            <a:xfrm flipH="1">
              <a:off x="6288972" y="-2804182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/>
          <p:nvPr/>
        </p:nvSpPr>
        <p:spPr>
          <a:xfrm>
            <a:off x="484675" y="58340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10682" y="161063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3"/>
          <p:cNvGrpSpPr/>
          <p:nvPr/>
        </p:nvGrpSpPr>
        <p:grpSpPr>
          <a:xfrm>
            <a:off x="-1507114" y="2961674"/>
            <a:ext cx="9947139" cy="5373924"/>
            <a:chOff x="-1507114" y="2961674"/>
            <a:chExt cx="9947139" cy="5373924"/>
          </a:xfrm>
        </p:grpSpPr>
        <p:pic>
          <p:nvPicPr>
            <p:cNvPr id="40" name="Google Shape;40;p3"/>
            <p:cNvPicPr preferRelativeResize="0"/>
            <p:nvPr/>
          </p:nvPicPr>
          <p:blipFill rotWithShape="1">
            <a:blip r:embed="rId7">
              <a:alphaModFix/>
            </a:blip>
            <a:srcRect t="8717"/>
            <a:stretch/>
          </p:blipFill>
          <p:spPr>
            <a:xfrm flipH="1">
              <a:off x="1445398" y="3640425"/>
              <a:ext cx="6994627" cy="4695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3"/>
            <p:cNvPicPr preferRelativeResize="0"/>
            <p:nvPr/>
          </p:nvPicPr>
          <p:blipFill rotWithShape="1">
            <a:blip r:embed="rId8">
              <a:alphaModFix/>
            </a:blip>
            <a:srcRect l="17360" t="15311" r="23370"/>
            <a:stretch/>
          </p:blipFill>
          <p:spPr>
            <a:xfrm rot="-5400000">
              <a:off x="-1359665" y="2814225"/>
              <a:ext cx="4565427" cy="48603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3"/>
          <p:cNvGrpSpPr/>
          <p:nvPr/>
        </p:nvGrpSpPr>
        <p:grpSpPr>
          <a:xfrm flipH="1">
            <a:off x="5627863" y="4615987"/>
            <a:ext cx="1038288" cy="281297"/>
            <a:chOff x="2443300" y="461900"/>
            <a:chExt cx="403250" cy="109250"/>
          </a:xfrm>
        </p:grpSpPr>
        <p:sp>
          <p:nvSpPr>
            <p:cNvPr id="43" name="Google Shape;43;p3"/>
            <p:cNvSpPr/>
            <p:nvPr/>
          </p:nvSpPr>
          <p:spPr>
            <a:xfrm>
              <a:off x="2757925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705550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65305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5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600675" y="461900"/>
              <a:ext cx="88500" cy="109250"/>
            </a:xfrm>
            <a:custGeom>
              <a:avLst/>
              <a:gdLst/>
              <a:ahLst/>
              <a:cxnLst/>
              <a:rect l="l" t="t" r="r" b="b"/>
              <a:pathLst>
                <a:path w="3540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4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548175" y="461900"/>
              <a:ext cx="88525" cy="109250"/>
            </a:xfrm>
            <a:custGeom>
              <a:avLst/>
              <a:gdLst/>
              <a:ahLst/>
              <a:cxnLst/>
              <a:rect l="l" t="t" r="r" b="b"/>
              <a:pathLst>
                <a:path w="3541" h="4370" extrusionOk="0">
                  <a:moveTo>
                    <a:pt x="1" y="4369"/>
                  </a:moveTo>
                  <a:lnTo>
                    <a:pt x="2586" y="0"/>
                  </a:lnTo>
                  <a:lnTo>
                    <a:pt x="3540" y="0"/>
                  </a:lnTo>
                  <a:lnTo>
                    <a:pt x="955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495700" y="461900"/>
              <a:ext cx="88625" cy="109250"/>
            </a:xfrm>
            <a:custGeom>
              <a:avLst/>
              <a:gdLst/>
              <a:ahLst/>
              <a:cxnLst/>
              <a:rect l="l" t="t" r="r" b="b"/>
              <a:pathLst>
                <a:path w="3545" h="4370" extrusionOk="0">
                  <a:moveTo>
                    <a:pt x="0" y="4369"/>
                  </a:moveTo>
                  <a:lnTo>
                    <a:pt x="2586" y="0"/>
                  </a:lnTo>
                  <a:lnTo>
                    <a:pt x="3544" y="0"/>
                  </a:lnTo>
                  <a:lnTo>
                    <a:pt x="959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443300" y="461900"/>
              <a:ext cx="88425" cy="109250"/>
            </a:xfrm>
            <a:custGeom>
              <a:avLst/>
              <a:gdLst/>
              <a:ahLst/>
              <a:cxnLst/>
              <a:rect l="l" t="t" r="r" b="b"/>
              <a:pathLst>
                <a:path w="3537" h="4370" extrusionOk="0">
                  <a:moveTo>
                    <a:pt x="1" y="4369"/>
                  </a:moveTo>
                  <a:lnTo>
                    <a:pt x="2587" y="0"/>
                  </a:lnTo>
                  <a:lnTo>
                    <a:pt x="3536" y="0"/>
                  </a:lnTo>
                  <a:lnTo>
                    <a:pt x="950" y="436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2743200" y="2394474"/>
            <a:ext cx="412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5200"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2819400" y="1466750"/>
            <a:ext cx="1243500" cy="8418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3236275"/>
            <a:ext cx="41214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>
            <a:spLocks noGrp="1"/>
          </p:cNvSpPr>
          <p:nvPr>
            <p:ph type="body" idx="1"/>
          </p:nvPr>
        </p:nvSpPr>
        <p:spPr>
          <a:xfrm>
            <a:off x="2134925" y="1761725"/>
            <a:ext cx="4874100" cy="28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 Medium"/>
              <a:buNone/>
              <a:defRPr sz="3000">
                <a:solidFill>
                  <a:schemeClr val="accen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pic>
        <p:nvPicPr>
          <p:cNvPr id="88" name="Google Shape;88;p7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rot="5400000">
            <a:off x="-3254523" y="1563173"/>
            <a:ext cx="4292900" cy="4724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7"/>
          <p:cNvGrpSpPr/>
          <p:nvPr/>
        </p:nvGrpSpPr>
        <p:grpSpPr>
          <a:xfrm rot="-5400000">
            <a:off x="-977026" y="3542049"/>
            <a:ext cx="4914957" cy="5143501"/>
            <a:chOff x="-2482653" y="-2238475"/>
            <a:chExt cx="4914957" cy="5143501"/>
          </a:xfrm>
        </p:grpSpPr>
        <p:pic>
          <p:nvPicPr>
            <p:cNvPr id="90" name="Google Shape;90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7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" name="Google Shape;9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1397" y="1620700"/>
            <a:ext cx="50355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-5400000">
            <a:off x="6307060" y="3249050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7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9"/>
          <p:cNvSpPr txBox="1">
            <a:spLocks noGrp="1"/>
          </p:cNvSpPr>
          <p:nvPr>
            <p:ph type="body" idx="1"/>
          </p:nvPr>
        </p:nvSpPr>
        <p:spPr>
          <a:xfrm>
            <a:off x="713250" y="2184449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19"/>
          <p:cNvSpPr txBox="1">
            <a:spLocks noGrp="1"/>
          </p:cNvSpPr>
          <p:nvPr>
            <p:ph type="body" idx="2"/>
          </p:nvPr>
        </p:nvSpPr>
        <p:spPr>
          <a:xfrm>
            <a:off x="713250" y="3208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/>
            </a:lvl9pPr>
          </a:lstStyle>
          <a:p>
            <a:endParaRPr/>
          </a:p>
        </p:txBody>
      </p:sp>
      <p:sp>
        <p:nvSpPr>
          <p:cNvPr id="233" name="Google Shape;233;p19"/>
          <p:cNvSpPr txBox="1">
            <a:spLocks noGrp="1"/>
          </p:cNvSpPr>
          <p:nvPr>
            <p:ph type="subTitle" idx="3"/>
          </p:nvPr>
        </p:nvSpPr>
        <p:spPr>
          <a:xfrm>
            <a:off x="713239" y="1713325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4" name="Google Shape;234;p19"/>
          <p:cNvSpPr txBox="1">
            <a:spLocks noGrp="1"/>
          </p:cNvSpPr>
          <p:nvPr>
            <p:ph type="subTitle" idx="4"/>
          </p:nvPr>
        </p:nvSpPr>
        <p:spPr>
          <a:xfrm>
            <a:off x="713225" y="2737320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5" name="Google Shape;235;p19"/>
          <p:cNvSpPr txBox="1">
            <a:spLocks noGrp="1"/>
          </p:cNvSpPr>
          <p:nvPr>
            <p:ph type="body" idx="5"/>
          </p:nvPr>
        </p:nvSpPr>
        <p:spPr>
          <a:xfrm>
            <a:off x="713225" y="4232450"/>
            <a:ext cx="38979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19"/>
          <p:cNvSpPr txBox="1">
            <a:spLocks noGrp="1"/>
          </p:cNvSpPr>
          <p:nvPr>
            <p:ph type="subTitle" idx="6"/>
          </p:nvPr>
        </p:nvSpPr>
        <p:spPr>
          <a:xfrm>
            <a:off x="713225" y="3761328"/>
            <a:ext cx="3897900" cy="3564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Oxanium Medium"/>
              <a:buNone/>
              <a:defRPr sz="22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9pPr>
          </a:lstStyle>
          <a:p>
            <a:endParaRPr/>
          </a:p>
        </p:txBody>
      </p:sp>
      <p:sp>
        <p:nvSpPr>
          <p:cNvPr id="237" name="Google Shape;237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 rotWithShape="1">
          <a:blip r:embed="rId3">
            <a:alphaModFix/>
          </a:blip>
          <a:srcRect l="11324" t="4078" r="11324" b="4069"/>
          <a:stretch/>
        </p:blipFill>
        <p:spPr>
          <a:xfrm flipH="1">
            <a:off x="-1820845" y="4135825"/>
            <a:ext cx="3418348" cy="3761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19"/>
          <p:cNvGrpSpPr/>
          <p:nvPr/>
        </p:nvGrpSpPr>
        <p:grpSpPr>
          <a:xfrm>
            <a:off x="-1897058" y="3090797"/>
            <a:ext cx="2543490" cy="2661762"/>
            <a:chOff x="-2482653" y="-2238475"/>
            <a:chExt cx="4914957" cy="5143501"/>
          </a:xfrm>
        </p:grpSpPr>
        <p:pic>
          <p:nvPicPr>
            <p:cNvPr id="240" name="Google Shape;24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482653" y="-2238475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19"/>
            <p:cNvSpPr/>
            <p:nvPr/>
          </p:nvSpPr>
          <p:spPr>
            <a:xfrm>
              <a:off x="-2058626" y="-2014320"/>
              <a:ext cx="4066911" cy="4695171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2" name="Google Shape;2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 flipH="1">
            <a:off x="7595508" y="-791425"/>
            <a:ext cx="2432520" cy="2661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19"/>
          <p:cNvGrpSpPr/>
          <p:nvPr/>
        </p:nvGrpSpPr>
        <p:grpSpPr>
          <a:xfrm rot="10800000">
            <a:off x="6963897" y="539500"/>
            <a:ext cx="4914957" cy="5143501"/>
            <a:chOff x="-2927778" y="-3028300"/>
            <a:chExt cx="4914957" cy="5143501"/>
          </a:xfrm>
        </p:grpSpPr>
        <p:pic>
          <p:nvPicPr>
            <p:cNvPr id="244" name="Google Shape;24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2927778" y="-3028300"/>
              <a:ext cx="4914957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19"/>
            <p:cNvSpPr/>
            <p:nvPr/>
          </p:nvSpPr>
          <p:spPr>
            <a:xfrm>
              <a:off x="-2504200" y="-2804175"/>
              <a:ext cx="4066911" cy="4654702"/>
            </a:xfrm>
            <a:custGeom>
              <a:avLst/>
              <a:gdLst/>
              <a:ahLst/>
              <a:cxnLst/>
              <a:rect l="l" t="t" r="r" b="b"/>
              <a:pathLst>
                <a:path w="44232" h="51065" fill="none" extrusionOk="0">
                  <a:moveTo>
                    <a:pt x="0" y="38302"/>
                  </a:moveTo>
                  <a:lnTo>
                    <a:pt x="0" y="12767"/>
                  </a:lnTo>
                  <a:lnTo>
                    <a:pt x="22111" y="0"/>
                  </a:lnTo>
                  <a:lnTo>
                    <a:pt x="44231" y="12767"/>
                  </a:lnTo>
                  <a:lnTo>
                    <a:pt x="44231" y="38302"/>
                  </a:lnTo>
                  <a:lnTo>
                    <a:pt x="22111" y="5106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44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6" name="Google Shape;246;p19"/>
          <p:cNvPicPr preferRelativeResize="0"/>
          <p:nvPr/>
        </p:nvPicPr>
        <p:blipFill rotWithShape="1">
          <a:blip r:embed="rId6">
            <a:alphaModFix/>
          </a:blip>
          <a:srcRect l="17360" t="15311" r="23370"/>
          <a:stretch/>
        </p:blipFill>
        <p:spPr>
          <a:xfrm rot="10800000">
            <a:off x="5118985" y="2814225"/>
            <a:ext cx="4565427" cy="48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0"/>
          <p:cNvSpPr txBox="1">
            <a:spLocks noGrp="1"/>
          </p:cNvSpPr>
          <p:nvPr>
            <p:ph type="body" idx="1"/>
          </p:nvPr>
        </p:nvSpPr>
        <p:spPr>
          <a:xfrm>
            <a:off x="713225" y="40034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532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Oxanium Medium"/>
              <a:buNone/>
              <a:defRPr sz="3400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Oxanium"/>
              <a:buNone/>
              <a:defRPr sz="3000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●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○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verpass"/>
              <a:buChar char="■"/>
              <a:defRPr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65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>
            <a:spLocks noGrp="1"/>
          </p:cNvSpPr>
          <p:nvPr>
            <p:ph type="ctrTitle"/>
          </p:nvPr>
        </p:nvSpPr>
        <p:spPr>
          <a:xfrm>
            <a:off x="1670990" y="1482014"/>
            <a:ext cx="4541700" cy="17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Kiểm</a:t>
            </a:r>
            <a:r>
              <a:rPr lang="en-US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Thử</a:t>
            </a:r>
            <a:r>
              <a:rPr lang="en-US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Phần</a:t>
            </a:r>
            <a:r>
              <a:rPr lang="en-US" b="1" dirty="0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 </a:t>
            </a:r>
            <a:r>
              <a:rPr lang="en-US" b="1" dirty="0" err="1">
                <a:ln w="0"/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Mềm</a:t>
            </a:r>
            <a:endParaRPr b="1" dirty="0">
              <a:ln w="0"/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21" name="Google Shape;321;p27"/>
          <p:cNvSpPr txBox="1">
            <a:spLocks noGrp="1"/>
          </p:cNvSpPr>
          <p:nvPr>
            <p:ph type="subTitle" idx="1"/>
          </p:nvPr>
        </p:nvSpPr>
        <p:spPr>
          <a:xfrm>
            <a:off x="1258233" y="3416749"/>
            <a:ext cx="4541700" cy="3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j-lt"/>
                <a:cs typeface="Calibri" panose="020F0502020204030204" pitchFamily="34" charset="0"/>
              </a:rPr>
              <a:t>Giảng</a:t>
            </a:r>
            <a:r>
              <a:rPr 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viên</a:t>
            </a:r>
            <a:r>
              <a:rPr lang="en-US" dirty="0">
                <a:latin typeface="+mj-lt"/>
                <a:cs typeface="Calibri" panose="020F0502020204030204" pitchFamily="34" charset="0"/>
              </a:rPr>
              <a:t>: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Vũ</a:t>
            </a:r>
            <a:r>
              <a:rPr 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Thị</a:t>
            </a:r>
            <a:r>
              <a:rPr lang="en-US"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+mj-lt"/>
                <a:cs typeface="Calibri" panose="020F0502020204030204" pitchFamily="34" charset="0"/>
              </a:rPr>
              <a:t>Hạnh</a:t>
            </a:r>
            <a:endParaRPr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22" name="Google Shape;322;p27"/>
          <p:cNvSpPr txBox="1">
            <a:spLocks noGrp="1"/>
          </p:cNvSpPr>
          <p:nvPr>
            <p:ph type="ctrTitle" idx="2"/>
          </p:nvPr>
        </p:nvSpPr>
        <p:spPr>
          <a:xfrm>
            <a:off x="1670990" y="156513"/>
            <a:ext cx="4541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Group 5</a:t>
            </a:r>
            <a:endParaRPr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9149811" y="2347064"/>
            <a:ext cx="37" cy="17564"/>
          </a:xfrm>
          <a:custGeom>
            <a:avLst/>
            <a:gdLst/>
            <a:ahLst/>
            <a:cxnLst/>
            <a:rect l="l" t="t" r="r" b="b"/>
            <a:pathLst>
              <a:path w="1" h="481" extrusionOk="0">
                <a:moveTo>
                  <a:pt x="0" y="481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9282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279" y="152400"/>
            <a:ext cx="2432520" cy="2661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>
            <a:off x="6552100" y="583400"/>
            <a:ext cx="1575102" cy="1802722"/>
          </a:xfrm>
          <a:custGeom>
            <a:avLst/>
            <a:gdLst/>
            <a:ahLst/>
            <a:cxnLst/>
            <a:rect l="l" t="t" r="r" b="b"/>
            <a:pathLst>
              <a:path w="44232" h="51065" fill="none" extrusionOk="0">
                <a:moveTo>
                  <a:pt x="0" y="38302"/>
                </a:moveTo>
                <a:lnTo>
                  <a:pt x="0" y="12767"/>
                </a:lnTo>
                <a:lnTo>
                  <a:pt x="22111" y="0"/>
                </a:lnTo>
                <a:lnTo>
                  <a:pt x="44231" y="12767"/>
                </a:lnTo>
                <a:lnTo>
                  <a:pt x="44231" y="38302"/>
                </a:lnTo>
                <a:lnTo>
                  <a:pt x="22111" y="51065"/>
                </a:ln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44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Down 7">
            <a:extLst>
              <a:ext uri="{FF2B5EF4-FFF2-40B4-BE49-F238E27FC236}">
                <a16:creationId xmlns:a16="http://schemas.microsoft.com/office/drawing/2014/main" id="{7DA52BFB-17B1-443D-9085-A9E65DE4889D}"/>
              </a:ext>
            </a:extLst>
          </p:cNvPr>
          <p:cNvSpPr/>
          <p:nvPr/>
        </p:nvSpPr>
        <p:spPr>
          <a:xfrm>
            <a:off x="1352822" y="2402674"/>
            <a:ext cx="479322" cy="252069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39048-3CF4-4725-8DD5-BB18952B140B}"/>
              </a:ext>
            </a:extLst>
          </p:cNvPr>
          <p:cNvSpPr txBox="1">
            <a:spLocks/>
          </p:cNvSpPr>
          <p:nvPr/>
        </p:nvSpPr>
        <p:spPr>
          <a:xfrm>
            <a:off x="66369" y="123683"/>
            <a:ext cx="9077631" cy="76691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CẤU TRÚC TỔ CHỨC</a:t>
            </a:r>
            <a:endParaRPr lang="en-US" sz="2000" dirty="0">
              <a:ln w="0">
                <a:solidFill>
                  <a:schemeClr val="tx2"/>
                </a:solidFill>
              </a:ln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6BCD63-A104-4A10-B914-904CC1973734}"/>
              </a:ext>
            </a:extLst>
          </p:cNvPr>
          <p:cNvSpPr/>
          <p:nvPr/>
        </p:nvSpPr>
        <p:spPr>
          <a:xfrm>
            <a:off x="88490" y="890599"/>
            <a:ext cx="898914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300"/>
              </a:spcAft>
            </a:pP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Tổ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theo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quyền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bộ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phận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):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hệ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tổ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theo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2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phân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quyền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năng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chính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là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nhân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bán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75876-56C8-452E-AB47-E4FDC6EB6EC8}"/>
              </a:ext>
            </a:extLst>
          </p:cNvPr>
          <p:cNvSpPr/>
          <p:nvPr/>
        </p:nvSpPr>
        <p:spPr>
          <a:xfrm>
            <a:off x="88489" y="1644480"/>
            <a:ext cx="8989141" cy="705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-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Tổ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theo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mô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năng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hệ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tổ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theo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mô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hình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3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(three - layer).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Với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mỗi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thực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hiện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một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nhiệm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vụ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khác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nhau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EA2B2-1118-475F-BDDF-2D7F673114B0}"/>
              </a:ext>
            </a:extLst>
          </p:cNvPr>
          <p:cNvSpPr/>
          <p:nvPr/>
        </p:nvSpPr>
        <p:spPr>
          <a:xfrm>
            <a:off x="1832144" y="2606883"/>
            <a:ext cx="3253789" cy="3755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GUI (Graphical User Interface)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B57CFA-8981-453D-9092-8D0D7647B3D3}"/>
              </a:ext>
            </a:extLst>
          </p:cNvPr>
          <p:cNvSpPr/>
          <p:nvPr/>
        </p:nvSpPr>
        <p:spPr>
          <a:xfrm>
            <a:off x="2028361" y="3334865"/>
            <a:ext cx="2861354" cy="3755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BLL (Business Logic Layer)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6E722B-26D2-4DEF-8D42-72E3AAA3D09F}"/>
              </a:ext>
            </a:extLst>
          </p:cNvPr>
          <p:cNvSpPr/>
          <p:nvPr/>
        </p:nvSpPr>
        <p:spPr>
          <a:xfrm>
            <a:off x="2126530" y="4062847"/>
            <a:ext cx="2665016" cy="3755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dirty="0" err="1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Lớp</a:t>
            </a:r>
            <a:r>
              <a:rPr lang="en-US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 DAL (Data Access Layer)</a:t>
            </a:r>
            <a:endParaRPr lang="en-US" dirty="0">
              <a:solidFill>
                <a:schemeClr val="tx2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96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3CEFE-7DB8-41CA-AECB-D0D11EF485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42" y="1470"/>
            <a:ext cx="4269658" cy="51420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CA74E3-9A85-4D41-9568-F956B16521D2}"/>
              </a:ext>
            </a:extLst>
          </p:cNvPr>
          <p:cNvSpPr txBox="1">
            <a:spLocks/>
          </p:cNvSpPr>
          <p:nvPr/>
        </p:nvSpPr>
        <p:spPr>
          <a:xfrm>
            <a:off x="811163" y="860097"/>
            <a:ext cx="3266765" cy="34233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MÔ HÌNH BFD</a:t>
            </a:r>
            <a:endParaRPr lang="en-US" sz="2000" dirty="0">
              <a:ln w="0">
                <a:solidFill>
                  <a:schemeClr val="tx2"/>
                </a:solidFill>
              </a:ln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3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570298-72EA-4379-A084-5FA4829C127E}"/>
              </a:ext>
            </a:extLst>
          </p:cNvPr>
          <p:cNvSpPr/>
          <p:nvPr/>
        </p:nvSpPr>
        <p:spPr>
          <a:xfrm>
            <a:off x="0" y="2780356"/>
            <a:ext cx="9144000" cy="840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F4928E-0B89-45AE-8334-1EAF81F4A9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0372" y="1257871"/>
            <a:ext cx="7223255" cy="38856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9CA74E3-9A85-4D41-9568-F956B16521D2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9144000" cy="102501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MÔ HÌNH DỮ LIỆU QUAN HỆ</a:t>
            </a:r>
          </a:p>
        </p:txBody>
      </p:sp>
    </p:spTree>
    <p:extLst>
      <p:ext uri="{BB962C8B-B14F-4D97-AF65-F5344CB8AC3E}">
        <p14:creationId xmlns:p14="http://schemas.microsoft.com/office/powerpoint/2010/main" val="330274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33694-AD11-4127-85B2-42A4C601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520" y="1277113"/>
            <a:ext cx="4858603" cy="2339601"/>
          </a:xfr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t"/>
          <a:lstStyle/>
          <a:p>
            <a:pPr algn="ctr"/>
            <a:r>
              <a:rPr lang="en-US" sz="6000" b="1" dirty="0">
                <a:ln w="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CÔNG CỤ SỬ DỤNG</a:t>
            </a:r>
          </a:p>
        </p:txBody>
      </p:sp>
      <p:grpSp>
        <p:nvGrpSpPr>
          <p:cNvPr id="9" name="Google Shape;10076;p94">
            <a:extLst>
              <a:ext uri="{FF2B5EF4-FFF2-40B4-BE49-F238E27FC236}">
                <a16:creationId xmlns:a16="http://schemas.microsoft.com/office/drawing/2014/main" id="{DDB9D40D-0AB5-439F-AEF4-36D8FCA104ED}"/>
              </a:ext>
            </a:extLst>
          </p:cNvPr>
          <p:cNvGrpSpPr/>
          <p:nvPr/>
        </p:nvGrpSpPr>
        <p:grpSpPr>
          <a:xfrm>
            <a:off x="6082884" y="3077570"/>
            <a:ext cx="549407" cy="541709"/>
            <a:chOff x="5352728" y="1990239"/>
            <a:chExt cx="327091" cy="322508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0" name="Google Shape;10077;p94">
              <a:extLst>
                <a:ext uri="{FF2B5EF4-FFF2-40B4-BE49-F238E27FC236}">
                  <a16:creationId xmlns:a16="http://schemas.microsoft.com/office/drawing/2014/main" id="{283F416F-4C83-4A9C-A739-B70AF02943A9}"/>
                </a:ext>
              </a:extLst>
            </p:cNvPr>
            <p:cNvSpPr/>
            <p:nvPr/>
          </p:nvSpPr>
          <p:spPr>
            <a:xfrm>
              <a:off x="5575935" y="2093297"/>
              <a:ext cx="103885" cy="217923"/>
            </a:xfrm>
            <a:custGeom>
              <a:avLst/>
              <a:gdLst/>
              <a:ahLst/>
              <a:cxnLst/>
              <a:rect l="l" t="t" r="r" b="b"/>
              <a:pathLst>
                <a:path w="3264" h="6847" extrusionOk="0">
                  <a:moveTo>
                    <a:pt x="1084" y="322"/>
                  </a:moveTo>
                  <a:cubicBezTo>
                    <a:pt x="1144" y="322"/>
                    <a:pt x="1203" y="358"/>
                    <a:pt x="1203" y="441"/>
                  </a:cubicBezTo>
                  <a:lnTo>
                    <a:pt x="1203" y="513"/>
                  </a:lnTo>
                  <a:lnTo>
                    <a:pt x="1203" y="1061"/>
                  </a:lnTo>
                  <a:cubicBezTo>
                    <a:pt x="1203" y="1156"/>
                    <a:pt x="1275" y="1227"/>
                    <a:pt x="1370" y="1227"/>
                  </a:cubicBezTo>
                  <a:cubicBezTo>
                    <a:pt x="1453" y="1227"/>
                    <a:pt x="1537" y="1156"/>
                    <a:pt x="1537" y="1061"/>
                  </a:cubicBezTo>
                  <a:lnTo>
                    <a:pt x="1537" y="537"/>
                  </a:lnTo>
                  <a:cubicBezTo>
                    <a:pt x="1549" y="513"/>
                    <a:pt x="1596" y="477"/>
                    <a:pt x="1632" y="477"/>
                  </a:cubicBezTo>
                  <a:lnTo>
                    <a:pt x="1656" y="477"/>
                  </a:lnTo>
                  <a:cubicBezTo>
                    <a:pt x="1715" y="477"/>
                    <a:pt x="1775" y="525"/>
                    <a:pt x="1775" y="596"/>
                  </a:cubicBezTo>
                  <a:lnTo>
                    <a:pt x="1775" y="632"/>
                  </a:lnTo>
                  <a:lnTo>
                    <a:pt x="1775" y="1061"/>
                  </a:lnTo>
                  <a:cubicBezTo>
                    <a:pt x="1775" y="1156"/>
                    <a:pt x="1846" y="1227"/>
                    <a:pt x="1930" y="1227"/>
                  </a:cubicBezTo>
                  <a:cubicBezTo>
                    <a:pt x="2025" y="1227"/>
                    <a:pt x="2096" y="1156"/>
                    <a:pt x="2096" y="1061"/>
                  </a:cubicBezTo>
                  <a:lnTo>
                    <a:pt x="2096" y="656"/>
                  </a:lnTo>
                  <a:cubicBezTo>
                    <a:pt x="2108" y="620"/>
                    <a:pt x="2156" y="596"/>
                    <a:pt x="2203" y="596"/>
                  </a:cubicBezTo>
                  <a:lnTo>
                    <a:pt x="2215" y="596"/>
                  </a:lnTo>
                  <a:cubicBezTo>
                    <a:pt x="2275" y="596"/>
                    <a:pt x="2334" y="644"/>
                    <a:pt x="2334" y="715"/>
                  </a:cubicBezTo>
                  <a:lnTo>
                    <a:pt x="2334" y="822"/>
                  </a:lnTo>
                  <a:lnTo>
                    <a:pt x="2334" y="1156"/>
                  </a:lnTo>
                  <a:cubicBezTo>
                    <a:pt x="2334" y="1239"/>
                    <a:pt x="2406" y="1311"/>
                    <a:pt x="2501" y="1311"/>
                  </a:cubicBezTo>
                  <a:cubicBezTo>
                    <a:pt x="2584" y="1311"/>
                    <a:pt x="2668" y="1239"/>
                    <a:pt x="2668" y="1156"/>
                  </a:cubicBezTo>
                  <a:lnTo>
                    <a:pt x="2668" y="822"/>
                  </a:lnTo>
                  <a:cubicBezTo>
                    <a:pt x="2668" y="763"/>
                    <a:pt x="2703" y="703"/>
                    <a:pt x="2787" y="703"/>
                  </a:cubicBezTo>
                  <a:lnTo>
                    <a:pt x="2799" y="703"/>
                  </a:lnTo>
                  <a:cubicBezTo>
                    <a:pt x="2858" y="703"/>
                    <a:pt x="2918" y="751"/>
                    <a:pt x="2918" y="822"/>
                  </a:cubicBezTo>
                  <a:lnTo>
                    <a:pt x="2918" y="1584"/>
                  </a:lnTo>
                  <a:lnTo>
                    <a:pt x="2918" y="1596"/>
                  </a:lnTo>
                  <a:cubicBezTo>
                    <a:pt x="2930" y="1787"/>
                    <a:pt x="2918" y="2346"/>
                    <a:pt x="2632" y="2596"/>
                  </a:cubicBezTo>
                  <a:cubicBezTo>
                    <a:pt x="2608" y="2620"/>
                    <a:pt x="2572" y="2668"/>
                    <a:pt x="2572" y="2715"/>
                  </a:cubicBezTo>
                  <a:lnTo>
                    <a:pt x="2572" y="3216"/>
                  </a:lnTo>
                  <a:lnTo>
                    <a:pt x="1025" y="3216"/>
                  </a:lnTo>
                  <a:lnTo>
                    <a:pt x="1025" y="2858"/>
                  </a:lnTo>
                  <a:cubicBezTo>
                    <a:pt x="1025" y="2823"/>
                    <a:pt x="1001" y="2763"/>
                    <a:pt x="965" y="2727"/>
                  </a:cubicBezTo>
                  <a:cubicBezTo>
                    <a:pt x="929" y="2727"/>
                    <a:pt x="394" y="2311"/>
                    <a:pt x="358" y="1870"/>
                  </a:cubicBezTo>
                  <a:cubicBezTo>
                    <a:pt x="346" y="1608"/>
                    <a:pt x="334" y="1287"/>
                    <a:pt x="417" y="1215"/>
                  </a:cubicBezTo>
                  <a:cubicBezTo>
                    <a:pt x="453" y="1189"/>
                    <a:pt x="496" y="1175"/>
                    <a:pt x="560" y="1175"/>
                  </a:cubicBezTo>
                  <a:cubicBezTo>
                    <a:pt x="581" y="1175"/>
                    <a:pt x="605" y="1177"/>
                    <a:pt x="632" y="1180"/>
                  </a:cubicBezTo>
                  <a:lnTo>
                    <a:pt x="632" y="1406"/>
                  </a:lnTo>
                  <a:cubicBezTo>
                    <a:pt x="632" y="1489"/>
                    <a:pt x="703" y="1572"/>
                    <a:pt x="787" y="1572"/>
                  </a:cubicBezTo>
                  <a:cubicBezTo>
                    <a:pt x="882" y="1572"/>
                    <a:pt x="953" y="1489"/>
                    <a:pt x="953" y="1406"/>
                  </a:cubicBezTo>
                  <a:lnTo>
                    <a:pt x="953" y="441"/>
                  </a:lnTo>
                  <a:cubicBezTo>
                    <a:pt x="953" y="382"/>
                    <a:pt x="1001" y="322"/>
                    <a:pt x="1072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70"/>
                  </a:moveTo>
                  <a:lnTo>
                    <a:pt x="2799" y="6525"/>
                  </a:lnTo>
                  <a:lnTo>
                    <a:pt x="751" y="6525"/>
                  </a:lnTo>
                  <a:lnTo>
                    <a:pt x="751" y="4370"/>
                  </a:lnTo>
                  <a:close/>
                  <a:moveTo>
                    <a:pt x="1072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1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8" y="1882"/>
                  </a:cubicBezTo>
                  <a:cubicBezTo>
                    <a:pt x="72" y="2370"/>
                    <a:pt x="525" y="2787"/>
                    <a:pt x="679" y="2930"/>
                  </a:cubicBezTo>
                  <a:lnTo>
                    <a:pt x="679" y="3216"/>
                  </a:lnTo>
                  <a:lnTo>
                    <a:pt x="596" y="3216"/>
                  </a:lnTo>
                  <a:cubicBezTo>
                    <a:pt x="513" y="3216"/>
                    <a:pt x="429" y="3287"/>
                    <a:pt x="429" y="3382"/>
                  </a:cubicBezTo>
                  <a:lnTo>
                    <a:pt x="429" y="4216"/>
                  </a:lnTo>
                  <a:lnTo>
                    <a:pt x="429" y="6692"/>
                  </a:lnTo>
                  <a:cubicBezTo>
                    <a:pt x="429" y="6775"/>
                    <a:pt x="513" y="6847"/>
                    <a:pt x="596" y="6847"/>
                  </a:cubicBezTo>
                  <a:lnTo>
                    <a:pt x="2977" y="6847"/>
                  </a:lnTo>
                  <a:cubicBezTo>
                    <a:pt x="3061" y="6847"/>
                    <a:pt x="3144" y="6775"/>
                    <a:pt x="3144" y="6692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20" y="3275"/>
                    <a:pt x="3049" y="3204"/>
                    <a:pt x="2965" y="3204"/>
                  </a:cubicBezTo>
                  <a:lnTo>
                    <a:pt x="2858" y="3204"/>
                  </a:lnTo>
                  <a:lnTo>
                    <a:pt x="2858" y="2763"/>
                  </a:lnTo>
                  <a:cubicBezTo>
                    <a:pt x="3263" y="2358"/>
                    <a:pt x="3215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63" y="382"/>
                  </a:cubicBezTo>
                  <a:lnTo>
                    <a:pt x="2751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65" y="334"/>
                    <a:pt x="2334" y="275"/>
                    <a:pt x="2203" y="275"/>
                  </a:cubicBezTo>
                  <a:lnTo>
                    <a:pt x="2191" y="275"/>
                  </a:lnTo>
                  <a:cubicBezTo>
                    <a:pt x="2120" y="275"/>
                    <a:pt x="2037" y="287"/>
                    <a:pt x="1977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32" y="168"/>
                  </a:lnTo>
                  <a:cubicBezTo>
                    <a:pt x="1572" y="168"/>
                    <a:pt x="1525" y="179"/>
                    <a:pt x="1453" y="203"/>
                  </a:cubicBezTo>
                  <a:cubicBezTo>
                    <a:pt x="1382" y="84"/>
                    <a:pt x="1251" y="1"/>
                    <a:pt x="1084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078;p94">
              <a:extLst>
                <a:ext uri="{FF2B5EF4-FFF2-40B4-BE49-F238E27FC236}">
                  <a16:creationId xmlns:a16="http://schemas.microsoft.com/office/drawing/2014/main" id="{2268D4B1-B622-4B16-899F-A80A336CDE9B}"/>
                </a:ext>
              </a:extLst>
            </p:cNvPr>
            <p:cNvSpPr/>
            <p:nvPr/>
          </p:nvSpPr>
          <p:spPr>
            <a:xfrm>
              <a:off x="5426250" y="1990239"/>
              <a:ext cx="191029" cy="322508"/>
            </a:xfrm>
            <a:custGeom>
              <a:avLst/>
              <a:gdLst/>
              <a:ahLst/>
              <a:cxnLst/>
              <a:rect l="l" t="t" r="r" b="b"/>
              <a:pathLst>
                <a:path w="6002" h="10133" extrusionOk="0">
                  <a:moveTo>
                    <a:pt x="584" y="298"/>
                  </a:moveTo>
                  <a:lnTo>
                    <a:pt x="977" y="322"/>
                  </a:lnTo>
                  <a:lnTo>
                    <a:pt x="870" y="584"/>
                  </a:lnTo>
                  <a:lnTo>
                    <a:pt x="584" y="298"/>
                  </a:lnTo>
                  <a:close/>
                  <a:moveTo>
                    <a:pt x="1299" y="381"/>
                  </a:moveTo>
                  <a:lnTo>
                    <a:pt x="2322" y="810"/>
                  </a:lnTo>
                  <a:lnTo>
                    <a:pt x="2203" y="1239"/>
                  </a:lnTo>
                  <a:lnTo>
                    <a:pt x="1120" y="774"/>
                  </a:lnTo>
                  <a:lnTo>
                    <a:pt x="1299" y="381"/>
                  </a:lnTo>
                  <a:close/>
                  <a:moveTo>
                    <a:pt x="4739" y="1834"/>
                  </a:moveTo>
                  <a:lnTo>
                    <a:pt x="5097" y="1977"/>
                  </a:lnTo>
                  <a:lnTo>
                    <a:pt x="4918" y="2382"/>
                  </a:lnTo>
                  <a:lnTo>
                    <a:pt x="4620" y="2263"/>
                  </a:lnTo>
                  <a:cubicBezTo>
                    <a:pt x="4632" y="2251"/>
                    <a:pt x="4632" y="2227"/>
                    <a:pt x="4632" y="2227"/>
                  </a:cubicBezTo>
                  <a:lnTo>
                    <a:pt x="4739" y="1834"/>
                  </a:lnTo>
                  <a:close/>
                  <a:moveTo>
                    <a:pt x="5406" y="2108"/>
                  </a:moveTo>
                  <a:lnTo>
                    <a:pt x="5585" y="2191"/>
                  </a:lnTo>
                  <a:cubicBezTo>
                    <a:pt x="5609" y="2203"/>
                    <a:pt x="5632" y="2215"/>
                    <a:pt x="5644" y="2251"/>
                  </a:cubicBezTo>
                  <a:cubicBezTo>
                    <a:pt x="5656" y="2274"/>
                    <a:pt x="5656" y="2298"/>
                    <a:pt x="5644" y="2322"/>
                  </a:cubicBezTo>
                  <a:lnTo>
                    <a:pt x="5549" y="2524"/>
                  </a:lnTo>
                  <a:cubicBezTo>
                    <a:pt x="5537" y="2560"/>
                    <a:pt x="5525" y="2572"/>
                    <a:pt x="5490" y="2584"/>
                  </a:cubicBezTo>
                  <a:cubicBezTo>
                    <a:pt x="5478" y="2590"/>
                    <a:pt x="5463" y="2593"/>
                    <a:pt x="5449" y="2593"/>
                  </a:cubicBezTo>
                  <a:cubicBezTo>
                    <a:pt x="5436" y="2593"/>
                    <a:pt x="5424" y="2590"/>
                    <a:pt x="5418" y="2584"/>
                  </a:cubicBezTo>
                  <a:lnTo>
                    <a:pt x="5228" y="2513"/>
                  </a:lnTo>
                  <a:lnTo>
                    <a:pt x="5406" y="2108"/>
                  </a:lnTo>
                  <a:close/>
                  <a:moveTo>
                    <a:pt x="2906" y="405"/>
                  </a:moveTo>
                  <a:cubicBezTo>
                    <a:pt x="2930" y="405"/>
                    <a:pt x="2965" y="429"/>
                    <a:pt x="2977" y="441"/>
                  </a:cubicBezTo>
                  <a:cubicBezTo>
                    <a:pt x="2989" y="477"/>
                    <a:pt x="2989" y="500"/>
                    <a:pt x="2989" y="536"/>
                  </a:cubicBezTo>
                  <a:lnTo>
                    <a:pt x="2977" y="608"/>
                  </a:lnTo>
                  <a:lnTo>
                    <a:pt x="2787" y="1262"/>
                  </a:lnTo>
                  <a:cubicBezTo>
                    <a:pt x="2751" y="1358"/>
                    <a:pt x="2811" y="1441"/>
                    <a:pt x="2882" y="1453"/>
                  </a:cubicBezTo>
                  <a:lnTo>
                    <a:pt x="2930" y="1453"/>
                  </a:lnTo>
                  <a:cubicBezTo>
                    <a:pt x="3001" y="1453"/>
                    <a:pt x="3061" y="1417"/>
                    <a:pt x="3084" y="1334"/>
                  </a:cubicBezTo>
                  <a:lnTo>
                    <a:pt x="3263" y="703"/>
                  </a:lnTo>
                  <a:cubicBezTo>
                    <a:pt x="3287" y="667"/>
                    <a:pt x="3335" y="655"/>
                    <a:pt x="3382" y="655"/>
                  </a:cubicBezTo>
                  <a:lnTo>
                    <a:pt x="3394" y="655"/>
                  </a:lnTo>
                  <a:cubicBezTo>
                    <a:pt x="3418" y="655"/>
                    <a:pt x="3454" y="679"/>
                    <a:pt x="3465" y="703"/>
                  </a:cubicBezTo>
                  <a:cubicBezTo>
                    <a:pt x="3477" y="727"/>
                    <a:pt x="3477" y="762"/>
                    <a:pt x="3477" y="786"/>
                  </a:cubicBezTo>
                  <a:lnTo>
                    <a:pt x="3323" y="1358"/>
                  </a:lnTo>
                  <a:cubicBezTo>
                    <a:pt x="3287" y="1441"/>
                    <a:pt x="3346" y="1536"/>
                    <a:pt x="3418" y="1548"/>
                  </a:cubicBezTo>
                  <a:lnTo>
                    <a:pt x="3465" y="1548"/>
                  </a:lnTo>
                  <a:cubicBezTo>
                    <a:pt x="3537" y="1548"/>
                    <a:pt x="3596" y="1501"/>
                    <a:pt x="3620" y="1429"/>
                  </a:cubicBezTo>
                  <a:lnTo>
                    <a:pt x="3763" y="905"/>
                  </a:lnTo>
                  <a:cubicBezTo>
                    <a:pt x="3794" y="885"/>
                    <a:pt x="3825" y="855"/>
                    <a:pt x="3863" y="855"/>
                  </a:cubicBezTo>
                  <a:cubicBezTo>
                    <a:pt x="3869" y="855"/>
                    <a:pt x="3876" y="856"/>
                    <a:pt x="3882" y="858"/>
                  </a:cubicBezTo>
                  <a:lnTo>
                    <a:pt x="3894" y="858"/>
                  </a:lnTo>
                  <a:cubicBezTo>
                    <a:pt x="3954" y="881"/>
                    <a:pt x="4001" y="941"/>
                    <a:pt x="3989" y="1000"/>
                  </a:cubicBezTo>
                  <a:lnTo>
                    <a:pt x="3954" y="1096"/>
                  </a:lnTo>
                  <a:lnTo>
                    <a:pt x="3823" y="1536"/>
                  </a:lnTo>
                  <a:cubicBezTo>
                    <a:pt x="3799" y="1620"/>
                    <a:pt x="3835" y="1703"/>
                    <a:pt x="3930" y="1739"/>
                  </a:cubicBezTo>
                  <a:lnTo>
                    <a:pt x="3977" y="1739"/>
                  </a:lnTo>
                  <a:cubicBezTo>
                    <a:pt x="4049" y="1739"/>
                    <a:pt x="4108" y="1691"/>
                    <a:pt x="4120" y="1620"/>
                  </a:cubicBezTo>
                  <a:lnTo>
                    <a:pt x="4251" y="1167"/>
                  </a:lnTo>
                  <a:cubicBezTo>
                    <a:pt x="4272" y="1115"/>
                    <a:pt x="4320" y="1082"/>
                    <a:pt x="4371" y="1082"/>
                  </a:cubicBezTo>
                  <a:cubicBezTo>
                    <a:pt x="4379" y="1082"/>
                    <a:pt x="4386" y="1082"/>
                    <a:pt x="4394" y="1084"/>
                  </a:cubicBezTo>
                  <a:lnTo>
                    <a:pt x="4406" y="1084"/>
                  </a:lnTo>
                  <a:cubicBezTo>
                    <a:pt x="4466" y="1096"/>
                    <a:pt x="4513" y="1155"/>
                    <a:pt x="4489" y="1215"/>
                  </a:cubicBezTo>
                  <a:lnTo>
                    <a:pt x="4251" y="2084"/>
                  </a:lnTo>
                  <a:lnTo>
                    <a:pt x="4251" y="2096"/>
                  </a:lnTo>
                  <a:cubicBezTo>
                    <a:pt x="4323" y="2191"/>
                    <a:pt x="4216" y="2870"/>
                    <a:pt x="3811" y="3084"/>
                  </a:cubicBezTo>
                  <a:cubicBezTo>
                    <a:pt x="3751" y="3108"/>
                    <a:pt x="3727" y="3167"/>
                    <a:pt x="3727" y="3227"/>
                  </a:cubicBezTo>
                  <a:lnTo>
                    <a:pt x="3727" y="3715"/>
                  </a:lnTo>
                  <a:lnTo>
                    <a:pt x="2192" y="3715"/>
                  </a:lnTo>
                  <a:lnTo>
                    <a:pt x="2192" y="2941"/>
                  </a:lnTo>
                  <a:cubicBezTo>
                    <a:pt x="2192" y="2905"/>
                    <a:pt x="2180" y="2870"/>
                    <a:pt x="2144" y="2846"/>
                  </a:cubicBezTo>
                  <a:cubicBezTo>
                    <a:pt x="2144" y="2846"/>
                    <a:pt x="1715" y="2310"/>
                    <a:pt x="1787" y="1870"/>
                  </a:cubicBezTo>
                  <a:cubicBezTo>
                    <a:pt x="1822" y="1739"/>
                    <a:pt x="1834" y="1572"/>
                    <a:pt x="1870" y="1453"/>
                  </a:cubicBezTo>
                  <a:lnTo>
                    <a:pt x="2168" y="1572"/>
                  </a:lnTo>
                  <a:cubicBezTo>
                    <a:pt x="2192" y="1620"/>
                    <a:pt x="2239" y="1667"/>
                    <a:pt x="2275" y="1679"/>
                  </a:cubicBezTo>
                  <a:cubicBezTo>
                    <a:pt x="2294" y="1686"/>
                    <a:pt x="2312" y="1690"/>
                    <a:pt x="2330" y="1690"/>
                  </a:cubicBezTo>
                  <a:cubicBezTo>
                    <a:pt x="2401" y="1690"/>
                    <a:pt x="2456" y="1636"/>
                    <a:pt x="2465" y="1560"/>
                  </a:cubicBezTo>
                  <a:lnTo>
                    <a:pt x="2751" y="489"/>
                  </a:lnTo>
                  <a:cubicBezTo>
                    <a:pt x="2751" y="465"/>
                    <a:pt x="2787" y="429"/>
                    <a:pt x="2799" y="417"/>
                  </a:cubicBezTo>
                  <a:cubicBezTo>
                    <a:pt x="2834" y="405"/>
                    <a:pt x="2858" y="405"/>
                    <a:pt x="2882" y="405"/>
                  </a:cubicBezTo>
                  <a:close/>
                  <a:moveTo>
                    <a:pt x="3942" y="4048"/>
                  </a:moveTo>
                  <a:lnTo>
                    <a:pt x="3942" y="4549"/>
                  </a:lnTo>
                  <a:lnTo>
                    <a:pt x="1894" y="4549"/>
                  </a:lnTo>
                  <a:lnTo>
                    <a:pt x="1894" y="4048"/>
                  </a:lnTo>
                  <a:close/>
                  <a:moveTo>
                    <a:pt x="191" y="0"/>
                  </a:moveTo>
                  <a:cubicBezTo>
                    <a:pt x="120" y="0"/>
                    <a:pt x="60" y="24"/>
                    <a:pt x="36" y="84"/>
                  </a:cubicBezTo>
                  <a:cubicBezTo>
                    <a:pt x="1" y="143"/>
                    <a:pt x="13" y="227"/>
                    <a:pt x="60" y="262"/>
                  </a:cubicBezTo>
                  <a:lnTo>
                    <a:pt x="822" y="1012"/>
                  </a:lnTo>
                  <a:lnTo>
                    <a:pt x="834" y="1024"/>
                  </a:lnTo>
                  <a:lnTo>
                    <a:pt x="846" y="1024"/>
                  </a:lnTo>
                  <a:cubicBezTo>
                    <a:pt x="870" y="1036"/>
                    <a:pt x="894" y="1060"/>
                    <a:pt x="906" y="1060"/>
                  </a:cubicBezTo>
                  <a:lnTo>
                    <a:pt x="1596" y="1358"/>
                  </a:lnTo>
                  <a:cubicBezTo>
                    <a:pt x="1549" y="1501"/>
                    <a:pt x="1501" y="1679"/>
                    <a:pt x="1489" y="1846"/>
                  </a:cubicBezTo>
                  <a:cubicBezTo>
                    <a:pt x="1406" y="2346"/>
                    <a:pt x="1763" y="2870"/>
                    <a:pt x="1870" y="3036"/>
                  </a:cubicBezTo>
                  <a:lnTo>
                    <a:pt x="1870" y="3763"/>
                  </a:lnTo>
                  <a:lnTo>
                    <a:pt x="1739" y="3763"/>
                  </a:lnTo>
                  <a:cubicBezTo>
                    <a:pt x="1656" y="3763"/>
                    <a:pt x="1572" y="3834"/>
                    <a:pt x="1572" y="3929"/>
                  </a:cubicBezTo>
                  <a:lnTo>
                    <a:pt x="1572" y="4763"/>
                  </a:lnTo>
                  <a:lnTo>
                    <a:pt x="1572" y="9966"/>
                  </a:lnTo>
                  <a:cubicBezTo>
                    <a:pt x="1572" y="10061"/>
                    <a:pt x="1656" y="10133"/>
                    <a:pt x="1739" y="10133"/>
                  </a:cubicBezTo>
                  <a:lnTo>
                    <a:pt x="4120" y="10133"/>
                  </a:lnTo>
                  <a:cubicBezTo>
                    <a:pt x="4216" y="10133"/>
                    <a:pt x="4287" y="10061"/>
                    <a:pt x="4287" y="9966"/>
                  </a:cubicBezTo>
                  <a:lnTo>
                    <a:pt x="4287" y="5942"/>
                  </a:lnTo>
                  <a:cubicBezTo>
                    <a:pt x="4287" y="5846"/>
                    <a:pt x="4216" y="5775"/>
                    <a:pt x="4120" y="5775"/>
                  </a:cubicBezTo>
                  <a:cubicBezTo>
                    <a:pt x="4037" y="5775"/>
                    <a:pt x="3954" y="5846"/>
                    <a:pt x="3954" y="5942"/>
                  </a:cubicBezTo>
                  <a:lnTo>
                    <a:pt x="3954" y="9811"/>
                  </a:lnTo>
                  <a:lnTo>
                    <a:pt x="1906" y="9811"/>
                  </a:lnTo>
                  <a:lnTo>
                    <a:pt x="1906" y="4930"/>
                  </a:lnTo>
                  <a:lnTo>
                    <a:pt x="3954" y="4930"/>
                  </a:lnTo>
                  <a:lnTo>
                    <a:pt x="3954" y="5191"/>
                  </a:lnTo>
                  <a:lnTo>
                    <a:pt x="3954" y="5370"/>
                  </a:lnTo>
                  <a:cubicBezTo>
                    <a:pt x="3954" y="5465"/>
                    <a:pt x="4037" y="5537"/>
                    <a:pt x="4120" y="5537"/>
                  </a:cubicBezTo>
                  <a:cubicBezTo>
                    <a:pt x="4216" y="5537"/>
                    <a:pt x="4287" y="5465"/>
                    <a:pt x="4287" y="5370"/>
                  </a:cubicBezTo>
                  <a:lnTo>
                    <a:pt x="4287" y="5191"/>
                  </a:lnTo>
                  <a:lnTo>
                    <a:pt x="4287" y="4715"/>
                  </a:lnTo>
                  <a:lnTo>
                    <a:pt x="4287" y="3882"/>
                  </a:lnTo>
                  <a:cubicBezTo>
                    <a:pt x="4287" y="3787"/>
                    <a:pt x="4216" y="3715"/>
                    <a:pt x="4120" y="3715"/>
                  </a:cubicBezTo>
                  <a:lnTo>
                    <a:pt x="4049" y="3715"/>
                  </a:lnTo>
                  <a:lnTo>
                    <a:pt x="4049" y="3298"/>
                  </a:lnTo>
                  <a:cubicBezTo>
                    <a:pt x="4323" y="3120"/>
                    <a:pt x="4466" y="2810"/>
                    <a:pt x="4549" y="2572"/>
                  </a:cubicBezTo>
                  <a:lnTo>
                    <a:pt x="5299" y="2882"/>
                  </a:lnTo>
                  <a:cubicBezTo>
                    <a:pt x="5359" y="2917"/>
                    <a:pt x="5406" y="2917"/>
                    <a:pt x="5466" y="2917"/>
                  </a:cubicBezTo>
                  <a:cubicBezTo>
                    <a:pt x="5525" y="2917"/>
                    <a:pt x="5561" y="2905"/>
                    <a:pt x="5621" y="2882"/>
                  </a:cubicBezTo>
                  <a:cubicBezTo>
                    <a:pt x="5728" y="2846"/>
                    <a:pt x="5823" y="2763"/>
                    <a:pt x="5859" y="2667"/>
                  </a:cubicBezTo>
                  <a:lnTo>
                    <a:pt x="5954" y="2453"/>
                  </a:lnTo>
                  <a:cubicBezTo>
                    <a:pt x="6002" y="2346"/>
                    <a:pt x="6002" y="2227"/>
                    <a:pt x="5954" y="2132"/>
                  </a:cubicBezTo>
                  <a:cubicBezTo>
                    <a:pt x="5906" y="2024"/>
                    <a:pt x="5835" y="1929"/>
                    <a:pt x="5728" y="1893"/>
                  </a:cubicBezTo>
                  <a:lnTo>
                    <a:pt x="4847" y="1512"/>
                  </a:lnTo>
                  <a:lnTo>
                    <a:pt x="4894" y="1370"/>
                  </a:lnTo>
                  <a:cubicBezTo>
                    <a:pt x="4930" y="1251"/>
                    <a:pt x="4906" y="1131"/>
                    <a:pt x="4835" y="1036"/>
                  </a:cubicBezTo>
                  <a:cubicBezTo>
                    <a:pt x="4775" y="941"/>
                    <a:pt x="4668" y="881"/>
                    <a:pt x="4573" y="846"/>
                  </a:cubicBezTo>
                  <a:lnTo>
                    <a:pt x="4549" y="846"/>
                  </a:lnTo>
                  <a:cubicBezTo>
                    <a:pt x="4513" y="840"/>
                    <a:pt x="4478" y="837"/>
                    <a:pt x="4442" y="837"/>
                  </a:cubicBezTo>
                  <a:cubicBezTo>
                    <a:pt x="4406" y="837"/>
                    <a:pt x="4370" y="840"/>
                    <a:pt x="4335" y="846"/>
                  </a:cubicBezTo>
                  <a:cubicBezTo>
                    <a:pt x="4275" y="727"/>
                    <a:pt x="4168" y="643"/>
                    <a:pt x="4037" y="608"/>
                  </a:cubicBezTo>
                  <a:lnTo>
                    <a:pt x="4013" y="608"/>
                  </a:lnTo>
                  <a:cubicBezTo>
                    <a:pt x="3977" y="602"/>
                    <a:pt x="3942" y="599"/>
                    <a:pt x="3907" y="599"/>
                  </a:cubicBezTo>
                  <a:cubicBezTo>
                    <a:pt x="3873" y="599"/>
                    <a:pt x="3841" y="602"/>
                    <a:pt x="3811" y="608"/>
                  </a:cubicBezTo>
                  <a:cubicBezTo>
                    <a:pt x="3811" y="596"/>
                    <a:pt x="3799" y="596"/>
                    <a:pt x="3799" y="584"/>
                  </a:cubicBezTo>
                  <a:cubicBezTo>
                    <a:pt x="3739" y="477"/>
                    <a:pt x="3632" y="417"/>
                    <a:pt x="3525" y="381"/>
                  </a:cubicBezTo>
                  <a:lnTo>
                    <a:pt x="3513" y="381"/>
                  </a:lnTo>
                  <a:cubicBezTo>
                    <a:pt x="3483" y="375"/>
                    <a:pt x="3454" y="372"/>
                    <a:pt x="3424" y="372"/>
                  </a:cubicBezTo>
                  <a:cubicBezTo>
                    <a:pt x="3394" y="372"/>
                    <a:pt x="3364" y="375"/>
                    <a:pt x="3335" y="381"/>
                  </a:cubicBezTo>
                  <a:cubicBezTo>
                    <a:pt x="3323" y="358"/>
                    <a:pt x="3299" y="322"/>
                    <a:pt x="3287" y="310"/>
                  </a:cubicBezTo>
                  <a:cubicBezTo>
                    <a:pt x="3227" y="203"/>
                    <a:pt x="3120" y="143"/>
                    <a:pt x="3025" y="119"/>
                  </a:cubicBezTo>
                  <a:lnTo>
                    <a:pt x="3001" y="119"/>
                  </a:lnTo>
                  <a:cubicBezTo>
                    <a:pt x="2964" y="108"/>
                    <a:pt x="2927" y="103"/>
                    <a:pt x="2892" y="103"/>
                  </a:cubicBezTo>
                  <a:cubicBezTo>
                    <a:pt x="2812" y="103"/>
                    <a:pt x="2737" y="130"/>
                    <a:pt x="2680" y="179"/>
                  </a:cubicBezTo>
                  <a:cubicBezTo>
                    <a:pt x="2573" y="238"/>
                    <a:pt x="2513" y="346"/>
                    <a:pt x="2489" y="441"/>
                  </a:cubicBezTo>
                  <a:lnTo>
                    <a:pt x="2453" y="548"/>
                  </a:lnTo>
                  <a:lnTo>
                    <a:pt x="1322" y="72"/>
                  </a:lnTo>
                  <a:lnTo>
                    <a:pt x="1263" y="72"/>
                  </a:lnTo>
                  <a:lnTo>
                    <a:pt x="191" y="0"/>
                  </a:lnTo>
                  <a:close/>
                </a:path>
              </a:pathLst>
            </a:cu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079;p94">
              <a:extLst>
                <a:ext uri="{FF2B5EF4-FFF2-40B4-BE49-F238E27FC236}">
                  <a16:creationId xmlns:a16="http://schemas.microsoft.com/office/drawing/2014/main" id="{F7A4EE31-BDB3-40B9-8411-4F2CD5FDB150}"/>
                </a:ext>
              </a:extLst>
            </p:cNvPr>
            <p:cNvSpPr/>
            <p:nvPr/>
          </p:nvSpPr>
          <p:spPr>
            <a:xfrm>
              <a:off x="5352728" y="2121719"/>
              <a:ext cx="103503" cy="189501"/>
            </a:xfrm>
            <a:custGeom>
              <a:avLst/>
              <a:gdLst/>
              <a:ahLst/>
              <a:cxnLst/>
              <a:rect l="l" t="t" r="r" b="b"/>
              <a:pathLst>
                <a:path w="3252" h="5954" extrusionOk="0">
                  <a:moveTo>
                    <a:pt x="1073" y="322"/>
                  </a:moveTo>
                  <a:cubicBezTo>
                    <a:pt x="1132" y="322"/>
                    <a:pt x="1192" y="358"/>
                    <a:pt x="1192" y="441"/>
                  </a:cubicBezTo>
                  <a:lnTo>
                    <a:pt x="1192" y="513"/>
                  </a:lnTo>
                  <a:lnTo>
                    <a:pt x="1192" y="1060"/>
                  </a:lnTo>
                  <a:cubicBezTo>
                    <a:pt x="1192" y="1156"/>
                    <a:pt x="1263" y="1227"/>
                    <a:pt x="1358" y="1227"/>
                  </a:cubicBezTo>
                  <a:cubicBezTo>
                    <a:pt x="1442" y="1227"/>
                    <a:pt x="1525" y="1156"/>
                    <a:pt x="1525" y="1060"/>
                  </a:cubicBezTo>
                  <a:lnTo>
                    <a:pt x="1525" y="537"/>
                  </a:lnTo>
                  <a:cubicBezTo>
                    <a:pt x="1537" y="513"/>
                    <a:pt x="1584" y="477"/>
                    <a:pt x="1620" y="477"/>
                  </a:cubicBezTo>
                  <a:lnTo>
                    <a:pt x="1644" y="477"/>
                  </a:lnTo>
                  <a:cubicBezTo>
                    <a:pt x="1704" y="477"/>
                    <a:pt x="1763" y="525"/>
                    <a:pt x="1763" y="596"/>
                  </a:cubicBezTo>
                  <a:lnTo>
                    <a:pt x="1763" y="632"/>
                  </a:lnTo>
                  <a:lnTo>
                    <a:pt x="1763" y="1060"/>
                  </a:lnTo>
                  <a:cubicBezTo>
                    <a:pt x="1763" y="1156"/>
                    <a:pt x="1835" y="1227"/>
                    <a:pt x="1918" y="1227"/>
                  </a:cubicBezTo>
                  <a:cubicBezTo>
                    <a:pt x="2013" y="1227"/>
                    <a:pt x="2085" y="1156"/>
                    <a:pt x="2085" y="1060"/>
                  </a:cubicBezTo>
                  <a:lnTo>
                    <a:pt x="2085" y="656"/>
                  </a:lnTo>
                  <a:cubicBezTo>
                    <a:pt x="2096" y="620"/>
                    <a:pt x="2144" y="596"/>
                    <a:pt x="2192" y="596"/>
                  </a:cubicBezTo>
                  <a:lnTo>
                    <a:pt x="2204" y="596"/>
                  </a:lnTo>
                  <a:cubicBezTo>
                    <a:pt x="2263" y="596"/>
                    <a:pt x="2323" y="644"/>
                    <a:pt x="2323" y="715"/>
                  </a:cubicBezTo>
                  <a:lnTo>
                    <a:pt x="2323" y="822"/>
                  </a:lnTo>
                  <a:lnTo>
                    <a:pt x="2323" y="1156"/>
                  </a:lnTo>
                  <a:cubicBezTo>
                    <a:pt x="2323" y="1239"/>
                    <a:pt x="2394" y="1311"/>
                    <a:pt x="2489" y="1311"/>
                  </a:cubicBezTo>
                  <a:cubicBezTo>
                    <a:pt x="2573" y="1311"/>
                    <a:pt x="2656" y="1239"/>
                    <a:pt x="2656" y="1156"/>
                  </a:cubicBezTo>
                  <a:lnTo>
                    <a:pt x="2656" y="822"/>
                  </a:lnTo>
                  <a:cubicBezTo>
                    <a:pt x="2656" y="763"/>
                    <a:pt x="2692" y="703"/>
                    <a:pt x="2775" y="703"/>
                  </a:cubicBezTo>
                  <a:lnTo>
                    <a:pt x="2787" y="703"/>
                  </a:lnTo>
                  <a:cubicBezTo>
                    <a:pt x="2847" y="703"/>
                    <a:pt x="2906" y="751"/>
                    <a:pt x="2906" y="822"/>
                  </a:cubicBezTo>
                  <a:lnTo>
                    <a:pt x="2906" y="1584"/>
                  </a:lnTo>
                  <a:lnTo>
                    <a:pt x="2906" y="1596"/>
                  </a:lnTo>
                  <a:cubicBezTo>
                    <a:pt x="2894" y="1775"/>
                    <a:pt x="2882" y="2323"/>
                    <a:pt x="2597" y="2584"/>
                  </a:cubicBezTo>
                  <a:cubicBezTo>
                    <a:pt x="2561" y="2608"/>
                    <a:pt x="2537" y="2656"/>
                    <a:pt x="2537" y="2704"/>
                  </a:cubicBezTo>
                  <a:lnTo>
                    <a:pt x="2537" y="3204"/>
                  </a:lnTo>
                  <a:lnTo>
                    <a:pt x="989" y="3204"/>
                  </a:lnTo>
                  <a:lnTo>
                    <a:pt x="989" y="2846"/>
                  </a:lnTo>
                  <a:cubicBezTo>
                    <a:pt x="989" y="2799"/>
                    <a:pt x="953" y="2739"/>
                    <a:pt x="930" y="2715"/>
                  </a:cubicBezTo>
                  <a:cubicBezTo>
                    <a:pt x="775" y="2596"/>
                    <a:pt x="370" y="2227"/>
                    <a:pt x="346" y="1846"/>
                  </a:cubicBezTo>
                  <a:cubicBezTo>
                    <a:pt x="334" y="1596"/>
                    <a:pt x="311" y="1275"/>
                    <a:pt x="406" y="1191"/>
                  </a:cubicBezTo>
                  <a:cubicBezTo>
                    <a:pt x="441" y="1174"/>
                    <a:pt x="482" y="1163"/>
                    <a:pt x="539" y="1163"/>
                  </a:cubicBezTo>
                  <a:cubicBezTo>
                    <a:pt x="560" y="1163"/>
                    <a:pt x="583" y="1164"/>
                    <a:pt x="608" y="1168"/>
                  </a:cubicBezTo>
                  <a:lnTo>
                    <a:pt x="608" y="1394"/>
                  </a:lnTo>
                  <a:cubicBezTo>
                    <a:pt x="608" y="1477"/>
                    <a:pt x="692" y="1549"/>
                    <a:pt x="775" y="1549"/>
                  </a:cubicBezTo>
                  <a:cubicBezTo>
                    <a:pt x="870" y="1549"/>
                    <a:pt x="942" y="1477"/>
                    <a:pt x="942" y="1394"/>
                  </a:cubicBezTo>
                  <a:lnTo>
                    <a:pt x="942" y="441"/>
                  </a:lnTo>
                  <a:cubicBezTo>
                    <a:pt x="942" y="382"/>
                    <a:pt x="989" y="322"/>
                    <a:pt x="1061" y="322"/>
                  </a:cubicBezTo>
                  <a:close/>
                  <a:moveTo>
                    <a:pt x="2799" y="3537"/>
                  </a:moveTo>
                  <a:lnTo>
                    <a:pt x="2799" y="4037"/>
                  </a:lnTo>
                  <a:lnTo>
                    <a:pt x="751" y="4037"/>
                  </a:lnTo>
                  <a:lnTo>
                    <a:pt x="751" y="3537"/>
                  </a:lnTo>
                  <a:close/>
                  <a:moveTo>
                    <a:pt x="2799" y="4347"/>
                  </a:moveTo>
                  <a:lnTo>
                    <a:pt x="2799" y="5632"/>
                  </a:lnTo>
                  <a:lnTo>
                    <a:pt x="751" y="5632"/>
                  </a:lnTo>
                  <a:lnTo>
                    <a:pt x="751" y="4347"/>
                  </a:lnTo>
                  <a:close/>
                  <a:moveTo>
                    <a:pt x="1073" y="1"/>
                  </a:moveTo>
                  <a:cubicBezTo>
                    <a:pt x="834" y="1"/>
                    <a:pt x="644" y="203"/>
                    <a:pt x="644" y="429"/>
                  </a:cubicBezTo>
                  <a:lnTo>
                    <a:pt x="644" y="846"/>
                  </a:lnTo>
                  <a:cubicBezTo>
                    <a:pt x="622" y="845"/>
                    <a:pt x="600" y="844"/>
                    <a:pt x="579" y="844"/>
                  </a:cubicBezTo>
                  <a:cubicBezTo>
                    <a:pt x="433" y="844"/>
                    <a:pt x="321" y="880"/>
                    <a:pt x="227" y="953"/>
                  </a:cubicBezTo>
                  <a:cubicBezTo>
                    <a:pt x="1" y="1144"/>
                    <a:pt x="13" y="1525"/>
                    <a:pt x="49" y="1882"/>
                  </a:cubicBezTo>
                  <a:cubicBezTo>
                    <a:pt x="84" y="2370"/>
                    <a:pt x="525" y="2787"/>
                    <a:pt x="692" y="2930"/>
                  </a:cubicBezTo>
                  <a:lnTo>
                    <a:pt x="692" y="3216"/>
                  </a:lnTo>
                  <a:lnTo>
                    <a:pt x="596" y="3216"/>
                  </a:lnTo>
                  <a:cubicBezTo>
                    <a:pt x="513" y="3216"/>
                    <a:pt x="441" y="3287"/>
                    <a:pt x="441" y="3382"/>
                  </a:cubicBezTo>
                  <a:lnTo>
                    <a:pt x="441" y="4216"/>
                  </a:lnTo>
                  <a:lnTo>
                    <a:pt x="441" y="5799"/>
                  </a:lnTo>
                  <a:cubicBezTo>
                    <a:pt x="441" y="5882"/>
                    <a:pt x="513" y="5954"/>
                    <a:pt x="596" y="5954"/>
                  </a:cubicBezTo>
                  <a:lnTo>
                    <a:pt x="2978" y="5954"/>
                  </a:lnTo>
                  <a:cubicBezTo>
                    <a:pt x="3073" y="5954"/>
                    <a:pt x="3144" y="5882"/>
                    <a:pt x="3144" y="5799"/>
                  </a:cubicBezTo>
                  <a:lnTo>
                    <a:pt x="3144" y="4204"/>
                  </a:lnTo>
                  <a:lnTo>
                    <a:pt x="3144" y="3370"/>
                  </a:lnTo>
                  <a:cubicBezTo>
                    <a:pt x="3144" y="3275"/>
                    <a:pt x="3073" y="3204"/>
                    <a:pt x="2978" y="3204"/>
                  </a:cubicBezTo>
                  <a:lnTo>
                    <a:pt x="2882" y="3204"/>
                  </a:lnTo>
                  <a:lnTo>
                    <a:pt x="2882" y="2763"/>
                  </a:lnTo>
                  <a:cubicBezTo>
                    <a:pt x="3251" y="2370"/>
                    <a:pt x="3204" y="1644"/>
                    <a:pt x="3204" y="1549"/>
                  </a:cubicBezTo>
                  <a:lnTo>
                    <a:pt x="3204" y="810"/>
                  </a:lnTo>
                  <a:cubicBezTo>
                    <a:pt x="3204" y="572"/>
                    <a:pt x="3013" y="382"/>
                    <a:pt x="2775" y="382"/>
                  </a:cubicBezTo>
                  <a:lnTo>
                    <a:pt x="2763" y="382"/>
                  </a:lnTo>
                  <a:cubicBezTo>
                    <a:pt x="2680" y="382"/>
                    <a:pt x="2608" y="394"/>
                    <a:pt x="2549" y="441"/>
                  </a:cubicBezTo>
                  <a:cubicBezTo>
                    <a:pt x="2477" y="334"/>
                    <a:pt x="2335" y="275"/>
                    <a:pt x="2204" y="275"/>
                  </a:cubicBezTo>
                  <a:lnTo>
                    <a:pt x="2192" y="275"/>
                  </a:lnTo>
                  <a:cubicBezTo>
                    <a:pt x="2120" y="275"/>
                    <a:pt x="2049" y="287"/>
                    <a:pt x="1989" y="322"/>
                  </a:cubicBezTo>
                  <a:cubicBezTo>
                    <a:pt x="1906" y="227"/>
                    <a:pt x="1787" y="168"/>
                    <a:pt x="1656" y="168"/>
                  </a:cubicBezTo>
                  <a:lnTo>
                    <a:pt x="1644" y="168"/>
                  </a:lnTo>
                  <a:cubicBezTo>
                    <a:pt x="1584" y="168"/>
                    <a:pt x="1525" y="179"/>
                    <a:pt x="1465" y="203"/>
                  </a:cubicBezTo>
                  <a:cubicBezTo>
                    <a:pt x="1394" y="84"/>
                    <a:pt x="1251" y="1"/>
                    <a:pt x="1096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368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746C4D9-B357-2631-75DE-89D9DC554566}"/>
              </a:ext>
            </a:extLst>
          </p:cNvPr>
          <p:cNvGrpSpPr/>
          <p:nvPr/>
        </p:nvGrpSpPr>
        <p:grpSpPr>
          <a:xfrm>
            <a:off x="4478333" y="3082547"/>
            <a:ext cx="3442349" cy="1646496"/>
            <a:chOff x="3893125" y="2908186"/>
            <a:chExt cx="3442349" cy="1646496"/>
          </a:xfrm>
        </p:grpSpPr>
        <p:pic>
          <p:nvPicPr>
            <p:cNvPr id="7174" name="Picture 6" descr="Ưu điểm và nhược điểm của SQL - NQ NEWS">
              <a:extLst>
                <a:ext uri="{FF2B5EF4-FFF2-40B4-BE49-F238E27FC236}">
                  <a16:creationId xmlns:a16="http://schemas.microsoft.com/office/drawing/2014/main" id="{B55E74EC-E63B-4366-8A8A-429C4F214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3510" y="3640151"/>
              <a:ext cx="1741964" cy="914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CB329D-5DF5-4D1B-AAAD-9FAF5A394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3125" y="2908186"/>
              <a:ext cx="1553538" cy="103380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336194C-61F6-4F8E-810A-F4CC2F7BF153}"/>
              </a:ext>
            </a:extLst>
          </p:cNvPr>
          <p:cNvSpPr/>
          <p:nvPr/>
        </p:nvSpPr>
        <p:spPr>
          <a:xfrm>
            <a:off x="630502" y="1452571"/>
            <a:ext cx="8856999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 java,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ngôn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ngữ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truy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vấn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SQL.</a:t>
            </a:r>
            <a:endParaRPr lang="en-US" sz="1800" dirty="0">
              <a:solidFill>
                <a:schemeClr val="bg1"/>
              </a:solidFill>
              <a:latin typeface="+mj-lt"/>
              <a:ea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Netbeans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, Swing (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netbeans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), </a:t>
            </a:r>
            <a:r>
              <a:rPr lang="en-US" sz="1800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Xampp</a:t>
            </a:r>
            <a:r>
              <a:rPr lang="en-US" sz="18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, excel </a:t>
            </a:r>
            <a:endParaRPr lang="en-US" sz="1800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3C12FB-992B-3B7E-E8AA-C1EA5BE671D8}"/>
              </a:ext>
            </a:extLst>
          </p:cNvPr>
          <p:cNvGrpSpPr/>
          <p:nvPr/>
        </p:nvGrpSpPr>
        <p:grpSpPr>
          <a:xfrm>
            <a:off x="630502" y="2536971"/>
            <a:ext cx="2755156" cy="2546459"/>
            <a:chOff x="120140" y="2597041"/>
            <a:chExt cx="2755156" cy="2546459"/>
          </a:xfrm>
        </p:grpSpPr>
        <p:pic>
          <p:nvPicPr>
            <p:cNvPr id="7180" name="Picture 12" descr="Microsoft Excel - Tổng quan về cách giải các bài toán - EngISV">
              <a:extLst>
                <a:ext uri="{FF2B5EF4-FFF2-40B4-BE49-F238E27FC236}">
                  <a16:creationId xmlns:a16="http://schemas.microsoft.com/office/drawing/2014/main" id="{CEF0D72E-8371-49A3-9858-2FE44F9E0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562" y="2763832"/>
              <a:ext cx="1447734" cy="1447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XAMPP - Wikipedia">
              <a:extLst>
                <a:ext uri="{FF2B5EF4-FFF2-40B4-BE49-F238E27FC236}">
                  <a16:creationId xmlns:a16="http://schemas.microsoft.com/office/drawing/2014/main" id="{E91232BA-A4FB-43EC-AB41-906C86D87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040" y="3965865"/>
              <a:ext cx="1161279" cy="1177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NetBeans – Wikipedia tiếng Việt">
              <a:extLst>
                <a:ext uri="{FF2B5EF4-FFF2-40B4-BE49-F238E27FC236}">
                  <a16:creationId xmlns:a16="http://schemas.microsoft.com/office/drawing/2014/main" id="{339F9C25-39CE-4E5E-BBA5-70439CD76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40" y="2597041"/>
              <a:ext cx="1435797" cy="165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6CD1F09-A695-5F1A-6F7F-6E16CB026431}"/>
              </a:ext>
            </a:extLst>
          </p:cNvPr>
          <p:cNvSpPr/>
          <p:nvPr/>
        </p:nvSpPr>
        <p:spPr>
          <a:xfrm>
            <a:off x="630502" y="449294"/>
            <a:ext cx="8268934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Ngôn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ngữ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cụ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dùng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mềm</a:t>
            </a:r>
            <a:endParaRPr lang="en-US" sz="2400" b="1" dirty="0">
              <a:solidFill>
                <a:schemeClr val="bg1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6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931510-FDC1-497A-AC2B-873C15A48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691273"/>
              </p:ext>
            </p:extLst>
          </p:nvPr>
        </p:nvGraphicFramePr>
        <p:xfrm>
          <a:off x="779689" y="712381"/>
          <a:ext cx="7584621" cy="4250927"/>
        </p:xfrm>
        <a:graphic>
          <a:graphicData uri="http://schemas.openxmlformats.org/drawingml/2006/table">
            <a:tbl>
              <a:tblPr firstRow="1" firstCol="1" bandRow="1">
                <a:tableStyleId>{9A6A3DB7-D4FD-4D52-ADB5-13072A147141}</a:tableStyleId>
              </a:tblPr>
              <a:tblGrid>
                <a:gridCol w="355893">
                  <a:extLst>
                    <a:ext uri="{9D8B030D-6E8A-4147-A177-3AD203B41FA5}">
                      <a16:colId xmlns:a16="http://schemas.microsoft.com/office/drawing/2014/main" val="3358325163"/>
                    </a:ext>
                  </a:extLst>
                </a:gridCol>
                <a:gridCol w="2013944">
                  <a:extLst>
                    <a:ext uri="{9D8B030D-6E8A-4147-A177-3AD203B41FA5}">
                      <a16:colId xmlns:a16="http://schemas.microsoft.com/office/drawing/2014/main" val="1556271455"/>
                    </a:ext>
                  </a:extLst>
                </a:gridCol>
                <a:gridCol w="1015761">
                  <a:extLst>
                    <a:ext uri="{9D8B030D-6E8A-4147-A177-3AD203B41FA5}">
                      <a16:colId xmlns:a16="http://schemas.microsoft.com/office/drawing/2014/main" val="1641985644"/>
                    </a:ext>
                  </a:extLst>
                </a:gridCol>
                <a:gridCol w="4199023">
                  <a:extLst>
                    <a:ext uri="{9D8B030D-6E8A-4147-A177-3AD203B41FA5}">
                      <a16:colId xmlns:a16="http://schemas.microsoft.com/office/drawing/2014/main" val="3885799933"/>
                    </a:ext>
                  </a:extLst>
                </a:gridCol>
              </a:tblGrid>
              <a:tr h="8482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accent3"/>
                          </a:solidFill>
                          <a:effectLst/>
                        </a:rPr>
                        <a:t>ID</a:t>
                      </a:r>
                      <a:endParaRPr lang="en-US" sz="1100" b="1" i="1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 err="1">
                          <a:solidFill>
                            <a:schemeClr val="accent3"/>
                          </a:solidFill>
                          <a:effectLst/>
                        </a:rPr>
                        <a:t>Hoạt</a:t>
                      </a:r>
                      <a:r>
                        <a:rPr lang="en-US" sz="1400" b="1" i="1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en-US" sz="1400" b="1" i="1" dirty="0" err="1">
                          <a:solidFill>
                            <a:schemeClr val="accent3"/>
                          </a:solidFill>
                          <a:effectLst/>
                        </a:rPr>
                        <a:t>động</a:t>
                      </a:r>
                      <a:endParaRPr lang="en-US" sz="1100" b="1" i="1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accent3"/>
                          </a:solidFill>
                          <a:effectLst/>
                        </a:rPr>
                        <a:t>Tools</a:t>
                      </a:r>
                      <a:endParaRPr lang="en-US" sz="1100" b="1" i="1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chemeClr val="accent3"/>
                          </a:solidFill>
                          <a:effectLst/>
                        </a:rPr>
                        <a:t>Version</a:t>
                      </a:r>
                      <a:endParaRPr lang="en-US" sz="1100" b="1" i="1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2401643"/>
                  </a:ext>
                </a:extLst>
              </a:tr>
              <a:tr h="8482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1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Quản</a:t>
                      </a: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lý</a:t>
                      </a: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hoạt</a:t>
                      </a: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động</a:t>
                      </a: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kiểm</a:t>
                      </a: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thử</a:t>
                      </a:r>
                      <a:endParaRPr lang="en-US" sz="1100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Word</a:t>
                      </a:r>
                      <a:endParaRPr lang="en-US" sz="1100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Microsoft app for enterprise, 2016, 2010 </a:t>
                      </a:r>
                      <a:endParaRPr lang="en-US" sz="1100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9882924"/>
                  </a:ext>
                </a:extLst>
              </a:tr>
              <a:tr h="8482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2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Vẽ và quản lý bảng quyết định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Excel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Microsoft app for enterprise, 2016, 2010</a:t>
                      </a:r>
                      <a:endParaRPr lang="en-US" sz="1100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3765989"/>
                  </a:ext>
                </a:extLst>
              </a:tr>
              <a:tr h="4057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3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Vẽ CFG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Drawio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14.6.13</a:t>
                      </a:r>
                      <a:endParaRPr lang="en-US" sz="1100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591111"/>
                  </a:ext>
                </a:extLst>
              </a:tr>
              <a:tr h="13003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4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Quản lý mã nguồn + Chạy phần mềm + Test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Netbeans IDE</a:t>
                      </a:r>
                      <a:endParaRPr lang="en-US" sz="110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13, 14, 15</a:t>
                      </a:r>
                      <a:endParaRPr lang="en-US" sz="1100" dirty="0">
                        <a:solidFill>
                          <a:schemeClr val="accent3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9364107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D0A8357-8042-0DCB-B397-8A03BE978120}"/>
              </a:ext>
            </a:extLst>
          </p:cNvPr>
          <p:cNvSpPr/>
          <p:nvPr/>
        </p:nvSpPr>
        <p:spPr>
          <a:xfrm>
            <a:off x="1325343" y="0"/>
            <a:ext cx="6493312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b="1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cụ</a:t>
            </a:r>
            <a:r>
              <a:rPr lang="en-US" sz="2400" b="1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2400" b="1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2400" b="1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2400" b="1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quá</a:t>
            </a:r>
            <a:r>
              <a:rPr lang="en-US" sz="2400" b="1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trình</a:t>
            </a:r>
            <a:r>
              <a:rPr lang="en-US" sz="2400" b="1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2400" b="1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endParaRPr lang="en-US" sz="2400" b="1" dirty="0">
              <a:solidFill>
                <a:schemeClr val="accent3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1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099A19-E608-4999-AD89-45AF1D3A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107" y="1654433"/>
            <a:ext cx="4858603" cy="2339601"/>
          </a:xfr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t"/>
          <a:lstStyle/>
          <a:p>
            <a:pPr algn="ctr"/>
            <a:r>
              <a:rPr lang="en-US" sz="6000" b="1" dirty="0">
                <a:ln w="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QUY TRÌNH THỰC HIỆN</a:t>
            </a:r>
          </a:p>
        </p:txBody>
      </p:sp>
      <p:pic>
        <p:nvPicPr>
          <p:cNvPr id="7" name="Google Shape;1391;p85">
            <a:extLst>
              <a:ext uri="{FF2B5EF4-FFF2-40B4-BE49-F238E27FC236}">
                <a16:creationId xmlns:a16="http://schemas.microsoft.com/office/drawing/2014/main" id="{EFEA1F68-D9C8-466E-9020-9E54D5D4CA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92558" y="61344"/>
            <a:ext cx="1340595" cy="1340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8520;p90">
            <a:extLst>
              <a:ext uri="{FF2B5EF4-FFF2-40B4-BE49-F238E27FC236}">
                <a16:creationId xmlns:a16="http://schemas.microsoft.com/office/drawing/2014/main" id="{1A24EDDF-3D7D-42E9-9EC0-BDCB59255567}"/>
              </a:ext>
            </a:extLst>
          </p:cNvPr>
          <p:cNvGrpSpPr/>
          <p:nvPr/>
        </p:nvGrpSpPr>
        <p:grpSpPr>
          <a:xfrm>
            <a:off x="6728066" y="3168231"/>
            <a:ext cx="845645" cy="711911"/>
            <a:chOff x="951975" y="315800"/>
            <a:chExt cx="5860325" cy="4933550"/>
          </a:xfrm>
        </p:grpSpPr>
        <p:sp>
          <p:nvSpPr>
            <p:cNvPr id="10" name="Google Shape;8521;p90">
              <a:extLst>
                <a:ext uri="{FF2B5EF4-FFF2-40B4-BE49-F238E27FC236}">
                  <a16:creationId xmlns:a16="http://schemas.microsoft.com/office/drawing/2014/main" id="{146B1A78-640B-4AB6-8D3D-BACD5898FFEF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22;p90">
              <a:extLst>
                <a:ext uri="{FF2B5EF4-FFF2-40B4-BE49-F238E27FC236}">
                  <a16:creationId xmlns:a16="http://schemas.microsoft.com/office/drawing/2014/main" id="{279874EC-5613-4C35-AF07-2D648D9EB327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23;p90">
              <a:extLst>
                <a:ext uri="{FF2B5EF4-FFF2-40B4-BE49-F238E27FC236}">
                  <a16:creationId xmlns:a16="http://schemas.microsoft.com/office/drawing/2014/main" id="{62DB6580-4CEF-4654-ACAB-F004C01AA934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524;p90">
              <a:extLst>
                <a:ext uri="{FF2B5EF4-FFF2-40B4-BE49-F238E27FC236}">
                  <a16:creationId xmlns:a16="http://schemas.microsoft.com/office/drawing/2014/main" id="{AE9DA392-1F60-48EB-9E19-69F388E75969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525;p90">
              <a:extLst>
                <a:ext uri="{FF2B5EF4-FFF2-40B4-BE49-F238E27FC236}">
                  <a16:creationId xmlns:a16="http://schemas.microsoft.com/office/drawing/2014/main" id="{EBB998D8-6E3C-4A0B-A582-AF78A9BB74FC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526;p90">
              <a:extLst>
                <a:ext uri="{FF2B5EF4-FFF2-40B4-BE49-F238E27FC236}">
                  <a16:creationId xmlns:a16="http://schemas.microsoft.com/office/drawing/2014/main" id="{2376E1FD-A9A4-4CE3-804E-9654DDA43EF8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527;p90">
              <a:extLst>
                <a:ext uri="{FF2B5EF4-FFF2-40B4-BE49-F238E27FC236}">
                  <a16:creationId xmlns:a16="http://schemas.microsoft.com/office/drawing/2014/main" id="{60346F02-FB25-4836-875B-4395AD26BC80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528;p90">
              <a:extLst>
                <a:ext uri="{FF2B5EF4-FFF2-40B4-BE49-F238E27FC236}">
                  <a16:creationId xmlns:a16="http://schemas.microsoft.com/office/drawing/2014/main" id="{1662F290-C029-4E25-BDFF-18DD0D2AC5A6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36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5066BC-4B11-4A4D-B701-677C90A15266}"/>
              </a:ext>
            </a:extLst>
          </p:cNvPr>
          <p:cNvSpPr/>
          <p:nvPr/>
        </p:nvSpPr>
        <p:spPr>
          <a:xfrm>
            <a:off x="0" y="988973"/>
            <a:ext cx="914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Xác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định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dự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án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dự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án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cần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dạng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chiến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lược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tra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đảm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bảo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rằng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thỏa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mãn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đặc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tả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kế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mềm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yêu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cầu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khác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về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mềm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Định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nghĩa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mục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phạm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vi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nỗ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lực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endParaRPr lang="en-US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dạng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pháp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luận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mà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đội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sẽ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hiện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dạng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cứng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mềm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tiện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ích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cần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endParaRPr lang="en-US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dạng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chất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sẽ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endParaRPr lang="en-US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Xác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định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hệ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rủi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ro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gây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nguy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hại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endParaRPr lang="en-US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Lập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lịch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phối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mỗi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thành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tham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gia</a:t>
            </a:r>
            <a:r>
              <a:rPr lang="en-US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accent3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6BB6A-A463-4A59-836F-A8C5C3BCB49B}"/>
              </a:ext>
            </a:extLst>
          </p:cNvPr>
          <p:cNvSpPr txBox="1"/>
          <p:nvPr/>
        </p:nvSpPr>
        <p:spPr>
          <a:xfrm>
            <a:off x="393791" y="281087"/>
            <a:ext cx="6081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chemeClr val="accent3">
                    <a:lumMod val="65000"/>
                  </a:schemeClr>
                </a:solidFill>
              </a:rPr>
              <a:t>MỤC ĐÍCH KIỂM THỬ</a:t>
            </a:r>
          </a:p>
        </p:txBody>
      </p:sp>
    </p:spTree>
    <p:extLst>
      <p:ext uri="{BB962C8B-B14F-4D97-AF65-F5344CB8AC3E}">
        <p14:creationId xmlns:p14="http://schemas.microsoft.com/office/powerpoint/2010/main" val="404044239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4BFBE05-B494-4656-81A2-DD180DC8F348}"/>
              </a:ext>
            </a:extLst>
          </p:cNvPr>
          <p:cNvSpPr/>
          <p:nvPr/>
        </p:nvSpPr>
        <p:spPr>
          <a:xfrm>
            <a:off x="2870014" y="309592"/>
            <a:ext cx="61137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Nhóm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chiến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lượt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phổ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biến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nay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(functional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tesring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).</a:t>
            </a:r>
            <a:endParaRPr lang="en-US" sz="1800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 algn="just"/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quá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2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lần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lượt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hộp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trắng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(white-box testing)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hộp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(black-box testing).</a:t>
            </a:r>
            <a:endParaRPr lang="en-US" sz="1800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 algn="just"/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hộp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trắng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(white-box testing)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nhóm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kỹ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thuật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dòng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khiển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cấu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trúc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).</a:t>
            </a:r>
          </a:p>
          <a:p>
            <a:pPr lvl="0" algn="just"/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hộp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(black-box testing)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nhóm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kỹ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thuật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test-case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dùng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mã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nguồn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.</a:t>
            </a:r>
          </a:p>
          <a:p>
            <a:pPr lvl="0" algn="just"/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thử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hoàn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toàn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bằng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thủ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test case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quá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không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bất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cứ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automatic test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nào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accent3"/>
              </a:solidFill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03274-7BE3-44C4-8855-D72C0C9FE64A}"/>
              </a:ext>
            </a:extLst>
          </p:cNvPr>
          <p:cNvSpPr txBox="1"/>
          <p:nvPr/>
        </p:nvSpPr>
        <p:spPr>
          <a:xfrm>
            <a:off x="320372" y="1048256"/>
            <a:ext cx="22826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3">
                    <a:lumMod val="65000"/>
                  </a:schemeClr>
                </a:solidFill>
              </a:rPr>
              <a:t>CHIẾN L</a:t>
            </a:r>
            <a:r>
              <a:rPr lang="vi-VN" sz="4800" b="1" dirty="0">
                <a:solidFill>
                  <a:schemeClr val="accent3">
                    <a:lumMod val="65000"/>
                  </a:schemeClr>
                </a:solidFill>
              </a:rPr>
              <a:t>Ư</a:t>
            </a:r>
            <a:r>
              <a:rPr lang="en-US" sz="4800" b="1" dirty="0">
                <a:solidFill>
                  <a:schemeClr val="accent3">
                    <a:lumMod val="65000"/>
                  </a:schemeClr>
                </a:solidFill>
              </a:rPr>
              <a:t>ỢC KIỂM THỬ</a:t>
            </a:r>
          </a:p>
        </p:txBody>
      </p:sp>
    </p:spTree>
    <p:extLst>
      <p:ext uri="{BB962C8B-B14F-4D97-AF65-F5344CB8AC3E}">
        <p14:creationId xmlns:p14="http://schemas.microsoft.com/office/powerpoint/2010/main" val="111445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3AF6A4A-D085-4302-B58C-DFAAA017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101" y="1620314"/>
            <a:ext cx="4858603" cy="2339601"/>
          </a:xfr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t"/>
          <a:lstStyle/>
          <a:p>
            <a:pPr algn="ctr"/>
            <a:r>
              <a:rPr lang="en-US" sz="6000" b="1" dirty="0">
                <a:ln w="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KẾT QUẢ THỰC HIỆN</a:t>
            </a:r>
          </a:p>
        </p:txBody>
      </p:sp>
    </p:spTree>
    <p:extLst>
      <p:ext uri="{BB962C8B-B14F-4D97-AF65-F5344CB8AC3E}">
        <p14:creationId xmlns:p14="http://schemas.microsoft.com/office/powerpoint/2010/main" val="399616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209122-73E0-48FE-A39B-696A96A3C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92" y="344605"/>
            <a:ext cx="3727492" cy="813142"/>
          </a:xfr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t"/>
          <a:lstStyle/>
          <a:p>
            <a:r>
              <a:rPr lang="en-US" sz="4000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THÀNH VIÊN:</a:t>
            </a:r>
            <a:br>
              <a:rPr lang="en-US" sz="2000" dirty="0">
                <a:latin typeface="+mj-lt"/>
                <a:cs typeface="Calibri" panose="020F0502020204030204" pitchFamily="34" charset="0"/>
              </a:rPr>
            </a:br>
            <a:br>
              <a:rPr lang="en-US" sz="2000" dirty="0">
                <a:latin typeface="+mj-lt"/>
                <a:cs typeface="Calibri" panose="020F0502020204030204" pitchFamily="34" charset="0"/>
              </a:rPr>
            </a:br>
            <a:endParaRPr lang="en-US" sz="2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6A2021-F50B-4018-87A4-FBAEE5D6874D}"/>
              </a:ext>
            </a:extLst>
          </p:cNvPr>
          <p:cNvSpPr txBox="1">
            <a:spLocks/>
          </p:cNvSpPr>
          <p:nvPr/>
        </p:nvSpPr>
        <p:spPr>
          <a:xfrm>
            <a:off x="940043" y="1157747"/>
            <a:ext cx="6142703" cy="490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xanium Medium"/>
              <a:buNone/>
              <a:defRPr sz="48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xanium"/>
              <a:buNone/>
              <a:defRPr sz="48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xanium"/>
              <a:buNone/>
              <a:defRPr sz="48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xanium"/>
              <a:buNone/>
              <a:defRPr sz="48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xanium"/>
              <a:buNone/>
              <a:defRPr sz="48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xanium"/>
              <a:buNone/>
              <a:defRPr sz="48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xanium"/>
              <a:buNone/>
              <a:defRPr sz="48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xanium"/>
              <a:buNone/>
              <a:defRPr sz="48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xanium"/>
              <a:buNone/>
              <a:defRPr sz="4800" b="0" i="0" u="none" strike="noStrike" cap="none">
                <a:solidFill>
                  <a:schemeClr val="l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en-US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HUỲNH TRUNG KIÊN (3120560049)</a:t>
            </a:r>
            <a:br>
              <a:rPr lang="en-US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</a:br>
            <a:endParaRPr lang="en-US" sz="2200" b="1" spc="50" dirty="0">
              <a:ln w="0">
                <a:noFill/>
              </a:ln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Calibri" panose="020F0502020204030204" pitchFamily="34" charset="0"/>
            </a:endParaRPr>
          </a:p>
          <a:p>
            <a:r>
              <a:rPr lang="en-US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LÊ D</a:t>
            </a:r>
            <a:r>
              <a:rPr lang="vi-VN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Ư</a:t>
            </a:r>
            <a:r>
              <a:rPr lang="en-US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 GIÁP HÀO (3120410152)</a:t>
            </a:r>
            <a:br>
              <a:rPr lang="en-US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</a:br>
            <a:endParaRPr lang="en-US" sz="2200" b="1" spc="50" dirty="0">
              <a:ln w="0">
                <a:noFill/>
              </a:ln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Calibri" panose="020F0502020204030204" pitchFamily="34" charset="0"/>
            </a:endParaRPr>
          </a:p>
          <a:p>
            <a:r>
              <a:rPr lang="en-US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NGUYỄN TUẤN KIỆT (3120410272)</a:t>
            </a:r>
          </a:p>
          <a:p>
            <a:endParaRPr lang="en-US" sz="2200" b="1" spc="50" dirty="0">
              <a:ln w="0">
                <a:noFill/>
              </a:ln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Calibri" panose="020F0502020204030204" pitchFamily="34" charset="0"/>
            </a:endParaRPr>
          </a:p>
          <a:p>
            <a:r>
              <a:rPr lang="en-US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NGUYỄN TR</a:t>
            </a:r>
            <a:r>
              <a:rPr lang="vi-VN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Ư</a:t>
            </a:r>
            <a:r>
              <a:rPr lang="en-US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ƠNG TẤN LỘC (3120410293)</a:t>
            </a:r>
          </a:p>
          <a:p>
            <a:endParaRPr lang="en-US" sz="2200" b="1" spc="50" dirty="0">
              <a:ln w="0">
                <a:noFill/>
              </a:ln>
              <a:solidFill>
                <a:schemeClr val="accent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Calibri" panose="020F0502020204030204" pitchFamily="34" charset="0"/>
            </a:endParaRPr>
          </a:p>
          <a:p>
            <a:r>
              <a:rPr lang="en-US" sz="2200" b="1" spc="50" dirty="0">
                <a:ln w="0">
                  <a:noFill/>
                </a:ln>
                <a:solidFill>
                  <a:schemeClr val="accent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Calibri" panose="020F0502020204030204" pitchFamily="34" charset="0"/>
              </a:rPr>
              <a:t>NGÔ VĂN TÍN (3120410534)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7B9786D-E4B5-4208-80CC-7DDB9BD75AB6}"/>
              </a:ext>
            </a:extLst>
          </p:cNvPr>
          <p:cNvSpPr txBox="1">
            <a:spLocks/>
          </p:cNvSpPr>
          <p:nvPr/>
        </p:nvSpPr>
        <p:spPr>
          <a:xfrm>
            <a:off x="639792" y="1022734"/>
            <a:ext cx="5930614" cy="269158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400" b="0" i="0" u="none" strike="noStrike" cap="none">
                <a:solidFill>
                  <a:schemeClr val="lt2"/>
                </a:solidFill>
                <a:latin typeface="Oxanium Medium"/>
                <a:ea typeface="Oxanium Medium"/>
                <a:cs typeface="Oxanium Medium"/>
                <a:sym typeface="Oxanium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Oxanium"/>
              <a:buNone/>
              <a:defRPr sz="3000" b="0" i="0" u="none" strike="noStrike" cap="none">
                <a:solidFill>
                  <a:schemeClr val="accent2"/>
                </a:solidFill>
                <a:latin typeface="Oxanium"/>
                <a:ea typeface="Oxanium"/>
                <a:cs typeface="Oxanium"/>
                <a:sym typeface="Oxanium"/>
              </a:defRPr>
            </a:lvl9pPr>
          </a:lstStyle>
          <a:p>
            <a:r>
              <a:rPr lang="en-US" sz="4000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TÊN ĐỀ TÀI: </a:t>
            </a:r>
            <a:br>
              <a:rPr lang="en-US" sz="4000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</a:br>
            <a:r>
              <a:rPr lang="en-US" sz="4000" b="1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KIỂM THỬ PHẦN MỀM QUẢN LÝ HỆ THỐNG SIÊU THỊ MINI</a:t>
            </a:r>
            <a:br>
              <a:rPr lang="en-US" sz="2000" dirty="0">
                <a:latin typeface="+mj-lt"/>
                <a:cs typeface="Calibri" panose="020F0502020204030204" pitchFamily="34" charset="0"/>
              </a:rPr>
            </a:br>
            <a:br>
              <a:rPr lang="en-US" sz="2000" dirty="0">
                <a:latin typeface="+mj-lt"/>
                <a:cs typeface="Calibri" panose="020F0502020204030204" pitchFamily="34" charset="0"/>
              </a:rPr>
            </a:br>
            <a:endParaRPr lang="en-US" sz="20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4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  <p:bldP spid="11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37960-7F39-4C33-A0D2-DA2760471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09" y="0"/>
            <a:ext cx="4476091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811163" y="860097"/>
            <a:ext cx="3266765" cy="34233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CHỨC NĂNG ĐĂNG NHẬP</a:t>
            </a:r>
          </a:p>
        </p:txBody>
      </p:sp>
    </p:spTree>
    <p:extLst>
      <p:ext uri="{BB962C8B-B14F-4D97-AF65-F5344CB8AC3E}">
        <p14:creationId xmlns:p14="http://schemas.microsoft.com/office/powerpoint/2010/main" val="170110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1201307" y="860097"/>
            <a:ext cx="2968357" cy="34233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CHỨC NĂNG BÁN HÀNG</a:t>
            </a:r>
          </a:p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(TEST CASE)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9430D-8EB6-4EAB-898B-E8306847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757" y="-1"/>
            <a:ext cx="38732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98205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6F59A2-056D-433E-9038-584E5FD1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9" y="500604"/>
            <a:ext cx="3133344" cy="41422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A6347-CE6F-457D-A6CA-051A9A91A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369" y="500604"/>
            <a:ext cx="3533501" cy="414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81616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978604" y="332333"/>
            <a:ext cx="7186790" cy="18134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CHỨC NĂNG BÁN HÀNG</a:t>
            </a:r>
          </a:p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(TEST REPORT)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C1A647-5F1B-42D1-8395-FFDDCF6B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809" y="2571750"/>
            <a:ext cx="4952381" cy="19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29880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1305235" y="860097"/>
            <a:ext cx="3266765" cy="34233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CHỨC NĂNG NHẬP HÀNG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792FF-C65B-43D2-A153-E8520AF4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793" y="0"/>
            <a:ext cx="35532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0761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369157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QUẢN LÝ NHÂN VIÊN</a:t>
            </a:r>
            <a:b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</a:br>
            <a:endParaRPr lang="en-US" sz="2800" dirty="0">
              <a:ln w="0">
                <a:solidFill>
                  <a:schemeClr val="tx2"/>
                </a:solidFill>
              </a:ln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C385A-130F-4981-96D7-2A128522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418" y="0"/>
            <a:ext cx="3618747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79998-51B5-42F2-8D9F-82E4853D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165" y="0"/>
            <a:ext cx="37248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4508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53055" cy="514349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QUẢN LÝ TÀI KHOẢN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2F9075-805E-4C12-941F-D2EEA34D8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238" y="0"/>
            <a:ext cx="2647762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21C63-B318-4E2B-9548-9A3815453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05" y="1021628"/>
            <a:ext cx="3733333" cy="2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68510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414272" cy="514349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QUẢN LÝ NHÀ CUNG CẤP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4F1FC-CEDA-419C-A980-71BA8F37B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60" y="0"/>
            <a:ext cx="3450702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B9CF5-C331-456C-B287-E76B04F38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62" y="466987"/>
            <a:ext cx="3895238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90559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-6419" y="-1"/>
            <a:ext cx="1414272" cy="514349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QUẢN LÝ LOẠI SẢN PHẨM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368B34-3C15-4C85-AF05-EAED7F3C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76" y="341375"/>
            <a:ext cx="3421979" cy="42656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9268B-AAB6-4006-92F9-1250148D4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155" y="341375"/>
            <a:ext cx="4033845" cy="42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83652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493453" y="1530095"/>
            <a:ext cx="2164404" cy="20833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QUẢN LÝ SẢN PHẨM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2A3B6-FB47-4267-8A54-2A0F9AC7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44" y="-2"/>
            <a:ext cx="2811434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6DC409-12E1-4EFA-B9D2-C48B0004C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378" y="0"/>
            <a:ext cx="31476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1654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9170CB1-3463-4242-9960-DC761E49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699" y="1633961"/>
            <a:ext cx="4326340" cy="2339601"/>
          </a:xfr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t"/>
          <a:lstStyle/>
          <a:p>
            <a:pPr algn="ctr"/>
            <a:r>
              <a:rPr lang="en-US" sz="6000" b="1" dirty="0">
                <a:ln w="0">
                  <a:solidFill>
                    <a:schemeClr val="tx2">
                      <a:lumMod val="20000"/>
                      <a:lumOff val="80000"/>
                    </a:schemeClr>
                  </a:solidFill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ĐÔI NET VỀ DỰ ÁN</a:t>
            </a:r>
          </a:p>
        </p:txBody>
      </p:sp>
      <p:grpSp>
        <p:nvGrpSpPr>
          <p:cNvPr id="25" name="Google Shape;12555;p98">
            <a:extLst>
              <a:ext uri="{FF2B5EF4-FFF2-40B4-BE49-F238E27FC236}">
                <a16:creationId xmlns:a16="http://schemas.microsoft.com/office/drawing/2014/main" id="{2C12C3BE-D323-4058-8CA2-02CF245FBC63}"/>
              </a:ext>
            </a:extLst>
          </p:cNvPr>
          <p:cNvGrpSpPr/>
          <p:nvPr/>
        </p:nvGrpSpPr>
        <p:grpSpPr>
          <a:xfrm rot="5400000">
            <a:off x="5025370" y="1451845"/>
            <a:ext cx="362321" cy="364231"/>
            <a:chOff x="6069423" y="2891892"/>
            <a:chExt cx="362321" cy="364231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6" name="Google Shape;12556;p98">
              <a:extLst>
                <a:ext uri="{FF2B5EF4-FFF2-40B4-BE49-F238E27FC236}">
                  <a16:creationId xmlns:a16="http://schemas.microsoft.com/office/drawing/2014/main" id="{C4E8F211-3B83-4C29-943B-FA23865A74C6}"/>
                </a:ext>
              </a:extLst>
            </p:cNvPr>
            <p:cNvSpPr/>
            <p:nvPr/>
          </p:nvSpPr>
          <p:spPr>
            <a:xfrm>
              <a:off x="6069423" y="2891892"/>
              <a:ext cx="278958" cy="278958"/>
            </a:xfrm>
            <a:custGeom>
              <a:avLst/>
              <a:gdLst/>
              <a:ahLst/>
              <a:cxnLst/>
              <a:rect l="l" t="t" r="r" b="b"/>
              <a:pathLst>
                <a:path w="8764" h="8764" extrusionOk="0">
                  <a:moveTo>
                    <a:pt x="4120" y="1"/>
                  </a:moveTo>
                  <a:cubicBezTo>
                    <a:pt x="3858" y="1"/>
                    <a:pt x="3632" y="203"/>
                    <a:pt x="3572" y="453"/>
                  </a:cubicBezTo>
                  <a:lnTo>
                    <a:pt x="3406" y="1299"/>
                  </a:lnTo>
                  <a:cubicBezTo>
                    <a:pt x="3227" y="1358"/>
                    <a:pt x="3060" y="1418"/>
                    <a:pt x="2906" y="1513"/>
                  </a:cubicBezTo>
                  <a:lnTo>
                    <a:pt x="2191" y="1037"/>
                  </a:lnTo>
                  <a:cubicBezTo>
                    <a:pt x="2096" y="971"/>
                    <a:pt x="1987" y="940"/>
                    <a:pt x="1879" y="940"/>
                  </a:cubicBezTo>
                  <a:cubicBezTo>
                    <a:pt x="1732" y="940"/>
                    <a:pt x="1587" y="998"/>
                    <a:pt x="1477" y="1108"/>
                  </a:cubicBezTo>
                  <a:lnTo>
                    <a:pt x="1096" y="1477"/>
                  </a:lnTo>
                  <a:cubicBezTo>
                    <a:pt x="905" y="1668"/>
                    <a:pt x="882" y="1965"/>
                    <a:pt x="1024" y="2191"/>
                  </a:cubicBezTo>
                  <a:lnTo>
                    <a:pt x="1501" y="2906"/>
                  </a:lnTo>
                  <a:cubicBezTo>
                    <a:pt x="1417" y="3073"/>
                    <a:pt x="1358" y="3239"/>
                    <a:pt x="1298" y="3406"/>
                  </a:cubicBezTo>
                  <a:lnTo>
                    <a:pt x="441" y="3573"/>
                  </a:lnTo>
                  <a:cubicBezTo>
                    <a:pt x="179" y="3632"/>
                    <a:pt x="0" y="3858"/>
                    <a:pt x="0" y="4132"/>
                  </a:cubicBezTo>
                  <a:lnTo>
                    <a:pt x="0" y="4644"/>
                  </a:lnTo>
                  <a:cubicBezTo>
                    <a:pt x="0" y="4918"/>
                    <a:pt x="191" y="5132"/>
                    <a:pt x="441" y="5204"/>
                  </a:cubicBezTo>
                  <a:lnTo>
                    <a:pt x="1298" y="5359"/>
                  </a:lnTo>
                  <a:cubicBezTo>
                    <a:pt x="1358" y="5537"/>
                    <a:pt x="1417" y="5704"/>
                    <a:pt x="1501" y="5871"/>
                  </a:cubicBezTo>
                  <a:lnTo>
                    <a:pt x="1024" y="6585"/>
                  </a:lnTo>
                  <a:cubicBezTo>
                    <a:pt x="882" y="6811"/>
                    <a:pt x="905" y="7109"/>
                    <a:pt x="1096" y="7299"/>
                  </a:cubicBezTo>
                  <a:lnTo>
                    <a:pt x="1477" y="7668"/>
                  </a:lnTo>
                  <a:cubicBezTo>
                    <a:pt x="1587" y="7778"/>
                    <a:pt x="1732" y="7837"/>
                    <a:pt x="1879" y="7837"/>
                  </a:cubicBezTo>
                  <a:cubicBezTo>
                    <a:pt x="1987" y="7837"/>
                    <a:pt x="2096" y="7805"/>
                    <a:pt x="2191" y="7740"/>
                  </a:cubicBezTo>
                  <a:lnTo>
                    <a:pt x="2906" y="7264"/>
                  </a:lnTo>
                  <a:cubicBezTo>
                    <a:pt x="3060" y="7359"/>
                    <a:pt x="3227" y="7418"/>
                    <a:pt x="3406" y="7478"/>
                  </a:cubicBezTo>
                  <a:lnTo>
                    <a:pt x="3572" y="8323"/>
                  </a:lnTo>
                  <a:cubicBezTo>
                    <a:pt x="3632" y="8585"/>
                    <a:pt x="3858" y="8764"/>
                    <a:pt x="4120" y="8764"/>
                  </a:cubicBezTo>
                  <a:lnTo>
                    <a:pt x="4644" y="8764"/>
                  </a:lnTo>
                  <a:cubicBezTo>
                    <a:pt x="4906" y="8764"/>
                    <a:pt x="5132" y="8573"/>
                    <a:pt x="5192" y="8323"/>
                  </a:cubicBezTo>
                  <a:lnTo>
                    <a:pt x="5358" y="7478"/>
                  </a:lnTo>
                  <a:cubicBezTo>
                    <a:pt x="5489" y="7430"/>
                    <a:pt x="5620" y="7371"/>
                    <a:pt x="5763" y="7311"/>
                  </a:cubicBezTo>
                  <a:cubicBezTo>
                    <a:pt x="5846" y="7299"/>
                    <a:pt x="5894" y="7192"/>
                    <a:pt x="5846" y="7109"/>
                  </a:cubicBezTo>
                  <a:cubicBezTo>
                    <a:pt x="5812" y="7039"/>
                    <a:pt x="5751" y="6995"/>
                    <a:pt x="5684" y="6995"/>
                  </a:cubicBezTo>
                  <a:cubicBezTo>
                    <a:pt x="5659" y="6995"/>
                    <a:pt x="5634" y="7001"/>
                    <a:pt x="5608" y="7014"/>
                  </a:cubicBezTo>
                  <a:cubicBezTo>
                    <a:pt x="5465" y="7085"/>
                    <a:pt x="5311" y="7144"/>
                    <a:pt x="5144" y="7180"/>
                  </a:cubicBezTo>
                  <a:cubicBezTo>
                    <a:pt x="5084" y="7192"/>
                    <a:pt x="5025" y="7252"/>
                    <a:pt x="5013" y="7311"/>
                  </a:cubicBezTo>
                  <a:lnTo>
                    <a:pt x="4823" y="8264"/>
                  </a:lnTo>
                  <a:cubicBezTo>
                    <a:pt x="4811" y="8347"/>
                    <a:pt x="4715" y="8430"/>
                    <a:pt x="4632" y="8430"/>
                  </a:cubicBezTo>
                  <a:lnTo>
                    <a:pt x="4108" y="8430"/>
                  </a:lnTo>
                  <a:cubicBezTo>
                    <a:pt x="4013" y="8430"/>
                    <a:pt x="3930" y="8347"/>
                    <a:pt x="3918" y="8264"/>
                  </a:cubicBezTo>
                  <a:lnTo>
                    <a:pt x="3715" y="7311"/>
                  </a:lnTo>
                  <a:cubicBezTo>
                    <a:pt x="3703" y="7252"/>
                    <a:pt x="3656" y="7192"/>
                    <a:pt x="3584" y="7180"/>
                  </a:cubicBezTo>
                  <a:cubicBezTo>
                    <a:pt x="3358" y="7121"/>
                    <a:pt x="3156" y="7025"/>
                    <a:pt x="2965" y="6906"/>
                  </a:cubicBezTo>
                  <a:cubicBezTo>
                    <a:pt x="2935" y="6894"/>
                    <a:pt x="2900" y="6888"/>
                    <a:pt x="2864" y="6888"/>
                  </a:cubicBezTo>
                  <a:cubicBezTo>
                    <a:pt x="2828" y="6888"/>
                    <a:pt x="2792" y="6894"/>
                    <a:pt x="2763" y="6906"/>
                  </a:cubicBezTo>
                  <a:lnTo>
                    <a:pt x="1965" y="7442"/>
                  </a:lnTo>
                  <a:cubicBezTo>
                    <a:pt x="1934" y="7468"/>
                    <a:pt x="1894" y="7480"/>
                    <a:pt x="1854" y="7480"/>
                  </a:cubicBezTo>
                  <a:cubicBezTo>
                    <a:pt x="1802" y="7480"/>
                    <a:pt x="1749" y="7459"/>
                    <a:pt x="1715" y="7418"/>
                  </a:cubicBezTo>
                  <a:lnTo>
                    <a:pt x="1334" y="7049"/>
                  </a:lnTo>
                  <a:cubicBezTo>
                    <a:pt x="1263" y="6966"/>
                    <a:pt x="1263" y="6859"/>
                    <a:pt x="1310" y="6787"/>
                  </a:cubicBezTo>
                  <a:lnTo>
                    <a:pt x="1846" y="5990"/>
                  </a:lnTo>
                  <a:cubicBezTo>
                    <a:pt x="1882" y="5930"/>
                    <a:pt x="1882" y="5859"/>
                    <a:pt x="1846" y="5799"/>
                  </a:cubicBezTo>
                  <a:cubicBezTo>
                    <a:pt x="1727" y="5597"/>
                    <a:pt x="1655" y="5382"/>
                    <a:pt x="1572" y="5168"/>
                  </a:cubicBezTo>
                  <a:cubicBezTo>
                    <a:pt x="1560" y="5109"/>
                    <a:pt x="1501" y="5049"/>
                    <a:pt x="1441" y="5037"/>
                  </a:cubicBezTo>
                  <a:lnTo>
                    <a:pt x="489" y="4847"/>
                  </a:lnTo>
                  <a:cubicBezTo>
                    <a:pt x="393" y="4823"/>
                    <a:pt x="322" y="4739"/>
                    <a:pt x="322" y="4644"/>
                  </a:cubicBezTo>
                  <a:lnTo>
                    <a:pt x="322" y="4132"/>
                  </a:lnTo>
                  <a:cubicBezTo>
                    <a:pt x="322" y="4037"/>
                    <a:pt x="393" y="3954"/>
                    <a:pt x="489" y="3930"/>
                  </a:cubicBezTo>
                  <a:lnTo>
                    <a:pt x="1441" y="3739"/>
                  </a:lnTo>
                  <a:cubicBezTo>
                    <a:pt x="1501" y="3727"/>
                    <a:pt x="1560" y="3680"/>
                    <a:pt x="1572" y="3608"/>
                  </a:cubicBezTo>
                  <a:cubicBezTo>
                    <a:pt x="1632" y="3382"/>
                    <a:pt x="1727" y="3180"/>
                    <a:pt x="1846" y="2977"/>
                  </a:cubicBezTo>
                  <a:cubicBezTo>
                    <a:pt x="1870" y="2918"/>
                    <a:pt x="1870" y="2846"/>
                    <a:pt x="1846" y="2787"/>
                  </a:cubicBezTo>
                  <a:lnTo>
                    <a:pt x="1310" y="1989"/>
                  </a:lnTo>
                  <a:cubicBezTo>
                    <a:pt x="1251" y="1906"/>
                    <a:pt x="1263" y="1787"/>
                    <a:pt x="1334" y="1727"/>
                  </a:cubicBezTo>
                  <a:lnTo>
                    <a:pt x="1715" y="1358"/>
                  </a:lnTo>
                  <a:cubicBezTo>
                    <a:pt x="1754" y="1319"/>
                    <a:pt x="1804" y="1301"/>
                    <a:pt x="1854" y="1301"/>
                  </a:cubicBezTo>
                  <a:cubicBezTo>
                    <a:pt x="1894" y="1301"/>
                    <a:pt x="1933" y="1313"/>
                    <a:pt x="1965" y="1334"/>
                  </a:cubicBezTo>
                  <a:lnTo>
                    <a:pt x="2763" y="1870"/>
                  </a:lnTo>
                  <a:cubicBezTo>
                    <a:pt x="2792" y="1888"/>
                    <a:pt x="2828" y="1897"/>
                    <a:pt x="2864" y="1897"/>
                  </a:cubicBezTo>
                  <a:cubicBezTo>
                    <a:pt x="2900" y="1897"/>
                    <a:pt x="2935" y="1888"/>
                    <a:pt x="2965" y="1870"/>
                  </a:cubicBezTo>
                  <a:cubicBezTo>
                    <a:pt x="3156" y="1751"/>
                    <a:pt x="3382" y="1668"/>
                    <a:pt x="3584" y="1596"/>
                  </a:cubicBezTo>
                  <a:cubicBezTo>
                    <a:pt x="3644" y="1584"/>
                    <a:pt x="3703" y="1525"/>
                    <a:pt x="3715" y="1465"/>
                  </a:cubicBezTo>
                  <a:lnTo>
                    <a:pt x="3918" y="513"/>
                  </a:lnTo>
                  <a:cubicBezTo>
                    <a:pt x="3930" y="417"/>
                    <a:pt x="4013" y="346"/>
                    <a:pt x="4108" y="346"/>
                  </a:cubicBezTo>
                  <a:lnTo>
                    <a:pt x="4632" y="346"/>
                  </a:lnTo>
                  <a:cubicBezTo>
                    <a:pt x="4715" y="346"/>
                    <a:pt x="4811" y="417"/>
                    <a:pt x="4823" y="513"/>
                  </a:cubicBezTo>
                  <a:lnTo>
                    <a:pt x="5013" y="1465"/>
                  </a:lnTo>
                  <a:cubicBezTo>
                    <a:pt x="5025" y="1525"/>
                    <a:pt x="5073" y="1584"/>
                    <a:pt x="5144" y="1596"/>
                  </a:cubicBezTo>
                  <a:cubicBezTo>
                    <a:pt x="5370" y="1656"/>
                    <a:pt x="5585" y="1751"/>
                    <a:pt x="5775" y="1870"/>
                  </a:cubicBezTo>
                  <a:cubicBezTo>
                    <a:pt x="5805" y="1882"/>
                    <a:pt x="5838" y="1888"/>
                    <a:pt x="5870" y="1888"/>
                  </a:cubicBezTo>
                  <a:cubicBezTo>
                    <a:pt x="5903" y="1888"/>
                    <a:pt x="5936" y="1882"/>
                    <a:pt x="5966" y="1870"/>
                  </a:cubicBezTo>
                  <a:lnTo>
                    <a:pt x="6775" y="1334"/>
                  </a:lnTo>
                  <a:cubicBezTo>
                    <a:pt x="6806" y="1309"/>
                    <a:pt x="6846" y="1296"/>
                    <a:pt x="6886" y="1296"/>
                  </a:cubicBezTo>
                  <a:cubicBezTo>
                    <a:pt x="6938" y="1296"/>
                    <a:pt x="6991" y="1317"/>
                    <a:pt x="7025" y="1358"/>
                  </a:cubicBezTo>
                  <a:lnTo>
                    <a:pt x="7394" y="1727"/>
                  </a:lnTo>
                  <a:cubicBezTo>
                    <a:pt x="7466" y="1810"/>
                    <a:pt x="7466" y="1906"/>
                    <a:pt x="7430" y="1989"/>
                  </a:cubicBezTo>
                  <a:lnTo>
                    <a:pt x="6894" y="2787"/>
                  </a:lnTo>
                  <a:cubicBezTo>
                    <a:pt x="6847" y="2846"/>
                    <a:pt x="6847" y="2918"/>
                    <a:pt x="6894" y="2977"/>
                  </a:cubicBezTo>
                  <a:cubicBezTo>
                    <a:pt x="7013" y="3180"/>
                    <a:pt x="7085" y="3394"/>
                    <a:pt x="7156" y="3608"/>
                  </a:cubicBezTo>
                  <a:cubicBezTo>
                    <a:pt x="7168" y="3668"/>
                    <a:pt x="7228" y="3727"/>
                    <a:pt x="7287" y="3739"/>
                  </a:cubicBezTo>
                  <a:lnTo>
                    <a:pt x="8240" y="3930"/>
                  </a:lnTo>
                  <a:cubicBezTo>
                    <a:pt x="8335" y="3954"/>
                    <a:pt x="8406" y="4037"/>
                    <a:pt x="8406" y="4132"/>
                  </a:cubicBezTo>
                  <a:lnTo>
                    <a:pt x="8406" y="4644"/>
                  </a:lnTo>
                  <a:cubicBezTo>
                    <a:pt x="8406" y="4739"/>
                    <a:pt x="8335" y="4823"/>
                    <a:pt x="8240" y="4847"/>
                  </a:cubicBezTo>
                  <a:lnTo>
                    <a:pt x="7287" y="5037"/>
                  </a:lnTo>
                  <a:cubicBezTo>
                    <a:pt x="7228" y="5049"/>
                    <a:pt x="7168" y="5097"/>
                    <a:pt x="7156" y="5168"/>
                  </a:cubicBezTo>
                  <a:cubicBezTo>
                    <a:pt x="7109" y="5335"/>
                    <a:pt x="7049" y="5478"/>
                    <a:pt x="6978" y="5632"/>
                  </a:cubicBezTo>
                  <a:cubicBezTo>
                    <a:pt x="6930" y="5716"/>
                    <a:pt x="6978" y="5823"/>
                    <a:pt x="7073" y="5871"/>
                  </a:cubicBezTo>
                  <a:cubicBezTo>
                    <a:pt x="7095" y="5883"/>
                    <a:pt x="7119" y="5889"/>
                    <a:pt x="7143" y="5889"/>
                  </a:cubicBezTo>
                  <a:cubicBezTo>
                    <a:pt x="7209" y="5889"/>
                    <a:pt x="7276" y="5845"/>
                    <a:pt x="7311" y="5775"/>
                  </a:cubicBezTo>
                  <a:cubicBezTo>
                    <a:pt x="7370" y="5644"/>
                    <a:pt x="7430" y="5513"/>
                    <a:pt x="7466" y="5359"/>
                  </a:cubicBezTo>
                  <a:lnTo>
                    <a:pt x="8323" y="5204"/>
                  </a:lnTo>
                  <a:cubicBezTo>
                    <a:pt x="8585" y="5144"/>
                    <a:pt x="8763" y="4918"/>
                    <a:pt x="8763" y="4644"/>
                  </a:cubicBezTo>
                  <a:lnTo>
                    <a:pt x="8763" y="4132"/>
                  </a:lnTo>
                  <a:cubicBezTo>
                    <a:pt x="8763" y="3858"/>
                    <a:pt x="8573" y="3632"/>
                    <a:pt x="8323" y="3573"/>
                  </a:cubicBezTo>
                  <a:lnTo>
                    <a:pt x="7466" y="3406"/>
                  </a:lnTo>
                  <a:cubicBezTo>
                    <a:pt x="7406" y="3227"/>
                    <a:pt x="7347" y="3073"/>
                    <a:pt x="7263" y="2906"/>
                  </a:cubicBezTo>
                  <a:lnTo>
                    <a:pt x="7740" y="2191"/>
                  </a:lnTo>
                  <a:cubicBezTo>
                    <a:pt x="7882" y="1965"/>
                    <a:pt x="7859" y="1668"/>
                    <a:pt x="7668" y="1477"/>
                  </a:cubicBezTo>
                  <a:lnTo>
                    <a:pt x="7287" y="1108"/>
                  </a:lnTo>
                  <a:cubicBezTo>
                    <a:pt x="7177" y="998"/>
                    <a:pt x="7032" y="940"/>
                    <a:pt x="6885" y="940"/>
                  </a:cubicBezTo>
                  <a:cubicBezTo>
                    <a:pt x="6777" y="940"/>
                    <a:pt x="6668" y="971"/>
                    <a:pt x="6573" y="1037"/>
                  </a:cubicBezTo>
                  <a:lnTo>
                    <a:pt x="5858" y="1513"/>
                  </a:lnTo>
                  <a:cubicBezTo>
                    <a:pt x="5704" y="1418"/>
                    <a:pt x="5537" y="1358"/>
                    <a:pt x="5358" y="1299"/>
                  </a:cubicBezTo>
                  <a:lnTo>
                    <a:pt x="5192" y="453"/>
                  </a:lnTo>
                  <a:cubicBezTo>
                    <a:pt x="5132" y="179"/>
                    <a:pt x="4906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57;p98">
              <a:extLst>
                <a:ext uri="{FF2B5EF4-FFF2-40B4-BE49-F238E27FC236}">
                  <a16:creationId xmlns:a16="http://schemas.microsoft.com/office/drawing/2014/main" id="{905ECB06-637F-4385-8F62-40B21F97D510}"/>
                </a:ext>
              </a:extLst>
            </p:cNvPr>
            <p:cNvSpPr/>
            <p:nvPr/>
          </p:nvSpPr>
          <p:spPr>
            <a:xfrm>
              <a:off x="6161507" y="2967679"/>
              <a:ext cx="111851" cy="97432"/>
            </a:xfrm>
            <a:custGeom>
              <a:avLst/>
              <a:gdLst/>
              <a:ahLst/>
              <a:cxnLst/>
              <a:rect l="l" t="t" r="r" b="b"/>
              <a:pathLst>
                <a:path w="3514" h="3061" extrusionOk="0">
                  <a:moveTo>
                    <a:pt x="1489" y="1"/>
                  </a:moveTo>
                  <a:cubicBezTo>
                    <a:pt x="965" y="1"/>
                    <a:pt x="465" y="215"/>
                    <a:pt x="84" y="584"/>
                  </a:cubicBezTo>
                  <a:cubicBezTo>
                    <a:pt x="1" y="656"/>
                    <a:pt x="1" y="763"/>
                    <a:pt x="84" y="834"/>
                  </a:cubicBezTo>
                  <a:cubicBezTo>
                    <a:pt x="120" y="870"/>
                    <a:pt x="164" y="888"/>
                    <a:pt x="209" y="888"/>
                  </a:cubicBezTo>
                  <a:cubicBezTo>
                    <a:pt x="254" y="888"/>
                    <a:pt x="298" y="870"/>
                    <a:pt x="334" y="834"/>
                  </a:cubicBezTo>
                  <a:cubicBezTo>
                    <a:pt x="644" y="537"/>
                    <a:pt x="1060" y="358"/>
                    <a:pt x="1489" y="358"/>
                  </a:cubicBezTo>
                  <a:cubicBezTo>
                    <a:pt x="2418" y="358"/>
                    <a:pt x="3168" y="1108"/>
                    <a:pt x="3168" y="2025"/>
                  </a:cubicBezTo>
                  <a:cubicBezTo>
                    <a:pt x="3168" y="2299"/>
                    <a:pt x="3096" y="2549"/>
                    <a:pt x="2989" y="2787"/>
                  </a:cubicBezTo>
                  <a:cubicBezTo>
                    <a:pt x="2930" y="2894"/>
                    <a:pt x="2953" y="2989"/>
                    <a:pt x="3049" y="3037"/>
                  </a:cubicBezTo>
                  <a:cubicBezTo>
                    <a:pt x="3073" y="3061"/>
                    <a:pt x="3108" y="3061"/>
                    <a:pt x="3132" y="3061"/>
                  </a:cubicBezTo>
                  <a:cubicBezTo>
                    <a:pt x="3192" y="3061"/>
                    <a:pt x="3263" y="3025"/>
                    <a:pt x="3299" y="2954"/>
                  </a:cubicBezTo>
                  <a:cubicBezTo>
                    <a:pt x="3442" y="2668"/>
                    <a:pt x="3513" y="2358"/>
                    <a:pt x="3513" y="2025"/>
                  </a:cubicBezTo>
                  <a:cubicBezTo>
                    <a:pt x="3513" y="906"/>
                    <a:pt x="2608" y="1"/>
                    <a:pt x="1489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58;p98">
              <a:extLst>
                <a:ext uri="{FF2B5EF4-FFF2-40B4-BE49-F238E27FC236}">
                  <a16:creationId xmlns:a16="http://schemas.microsoft.com/office/drawing/2014/main" id="{D1878B44-5FF6-4109-AE7E-19533B7ABA6C}"/>
                </a:ext>
              </a:extLst>
            </p:cNvPr>
            <p:cNvSpPr/>
            <p:nvPr/>
          </p:nvSpPr>
          <p:spPr>
            <a:xfrm>
              <a:off x="6144828" y="3007848"/>
              <a:ext cx="105389" cy="88742"/>
            </a:xfrm>
            <a:custGeom>
              <a:avLst/>
              <a:gdLst/>
              <a:ahLst/>
              <a:cxnLst/>
              <a:rect l="l" t="t" r="r" b="b"/>
              <a:pathLst>
                <a:path w="3311" h="2788" extrusionOk="0">
                  <a:moveTo>
                    <a:pt x="262" y="1"/>
                  </a:moveTo>
                  <a:cubicBezTo>
                    <a:pt x="194" y="1"/>
                    <a:pt x="124" y="44"/>
                    <a:pt x="96" y="108"/>
                  </a:cubicBezTo>
                  <a:cubicBezTo>
                    <a:pt x="25" y="323"/>
                    <a:pt x="1" y="549"/>
                    <a:pt x="1" y="763"/>
                  </a:cubicBezTo>
                  <a:cubicBezTo>
                    <a:pt x="1" y="1882"/>
                    <a:pt x="906" y="2787"/>
                    <a:pt x="2013" y="2787"/>
                  </a:cubicBezTo>
                  <a:cubicBezTo>
                    <a:pt x="2454" y="2787"/>
                    <a:pt x="2846" y="2656"/>
                    <a:pt x="3204" y="2406"/>
                  </a:cubicBezTo>
                  <a:cubicBezTo>
                    <a:pt x="3287" y="2347"/>
                    <a:pt x="3311" y="2239"/>
                    <a:pt x="3251" y="2156"/>
                  </a:cubicBezTo>
                  <a:cubicBezTo>
                    <a:pt x="3214" y="2104"/>
                    <a:pt x="3159" y="2075"/>
                    <a:pt x="3102" y="2075"/>
                  </a:cubicBezTo>
                  <a:cubicBezTo>
                    <a:pt x="3068" y="2075"/>
                    <a:pt x="3033" y="2086"/>
                    <a:pt x="3001" y="2108"/>
                  </a:cubicBezTo>
                  <a:cubicBezTo>
                    <a:pt x="2715" y="2311"/>
                    <a:pt x="2370" y="2418"/>
                    <a:pt x="2037" y="2418"/>
                  </a:cubicBezTo>
                  <a:cubicBezTo>
                    <a:pt x="1108" y="2418"/>
                    <a:pt x="370" y="1680"/>
                    <a:pt x="370" y="751"/>
                  </a:cubicBezTo>
                  <a:cubicBezTo>
                    <a:pt x="370" y="573"/>
                    <a:pt x="394" y="382"/>
                    <a:pt x="453" y="215"/>
                  </a:cubicBezTo>
                  <a:cubicBezTo>
                    <a:pt x="477" y="144"/>
                    <a:pt x="406" y="37"/>
                    <a:pt x="322" y="13"/>
                  </a:cubicBezTo>
                  <a:cubicBezTo>
                    <a:pt x="303" y="5"/>
                    <a:pt x="283" y="1"/>
                    <a:pt x="262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59;p98">
              <a:extLst>
                <a:ext uri="{FF2B5EF4-FFF2-40B4-BE49-F238E27FC236}">
                  <a16:creationId xmlns:a16="http://schemas.microsoft.com/office/drawing/2014/main" id="{D205B16A-23FD-4D95-A258-0501C80CC357}"/>
                </a:ext>
              </a:extLst>
            </p:cNvPr>
            <p:cNvSpPr/>
            <p:nvPr/>
          </p:nvSpPr>
          <p:spPr>
            <a:xfrm>
              <a:off x="6245633" y="3069248"/>
              <a:ext cx="186110" cy="186874"/>
            </a:xfrm>
            <a:custGeom>
              <a:avLst/>
              <a:gdLst/>
              <a:ahLst/>
              <a:cxnLst/>
              <a:rect l="l" t="t" r="r" b="b"/>
              <a:pathLst>
                <a:path w="5847" h="5871" extrusionOk="0">
                  <a:moveTo>
                    <a:pt x="2751" y="1"/>
                  </a:moveTo>
                  <a:cubicBezTo>
                    <a:pt x="2549" y="1"/>
                    <a:pt x="2370" y="144"/>
                    <a:pt x="2335" y="346"/>
                  </a:cubicBezTo>
                  <a:lnTo>
                    <a:pt x="2227" y="858"/>
                  </a:lnTo>
                  <a:cubicBezTo>
                    <a:pt x="2144" y="894"/>
                    <a:pt x="2037" y="941"/>
                    <a:pt x="1965" y="977"/>
                  </a:cubicBezTo>
                  <a:lnTo>
                    <a:pt x="1513" y="680"/>
                  </a:lnTo>
                  <a:cubicBezTo>
                    <a:pt x="1449" y="631"/>
                    <a:pt x="1372" y="608"/>
                    <a:pt x="1293" y="608"/>
                  </a:cubicBezTo>
                  <a:cubicBezTo>
                    <a:pt x="1179" y="608"/>
                    <a:pt x="1061" y="655"/>
                    <a:pt x="977" y="739"/>
                  </a:cubicBezTo>
                  <a:lnTo>
                    <a:pt x="739" y="977"/>
                  </a:lnTo>
                  <a:cubicBezTo>
                    <a:pt x="596" y="1132"/>
                    <a:pt x="584" y="1346"/>
                    <a:pt x="680" y="1513"/>
                  </a:cubicBezTo>
                  <a:lnTo>
                    <a:pt x="977" y="1965"/>
                  </a:lnTo>
                  <a:cubicBezTo>
                    <a:pt x="918" y="2084"/>
                    <a:pt x="882" y="2215"/>
                    <a:pt x="834" y="2346"/>
                  </a:cubicBezTo>
                  <a:cubicBezTo>
                    <a:pt x="799" y="2442"/>
                    <a:pt x="858" y="2537"/>
                    <a:pt x="953" y="2573"/>
                  </a:cubicBezTo>
                  <a:cubicBezTo>
                    <a:pt x="968" y="2579"/>
                    <a:pt x="984" y="2582"/>
                    <a:pt x="1000" y="2582"/>
                  </a:cubicBezTo>
                  <a:cubicBezTo>
                    <a:pt x="1073" y="2582"/>
                    <a:pt x="1150" y="2522"/>
                    <a:pt x="1180" y="2454"/>
                  </a:cubicBezTo>
                  <a:cubicBezTo>
                    <a:pt x="1215" y="2323"/>
                    <a:pt x="1263" y="2192"/>
                    <a:pt x="1334" y="2049"/>
                  </a:cubicBezTo>
                  <a:cubicBezTo>
                    <a:pt x="1370" y="1989"/>
                    <a:pt x="1370" y="1918"/>
                    <a:pt x="1334" y="1858"/>
                  </a:cubicBezTo>
                  <a:lnTo>
                    <a:pt x="977" y="1322"/>
                  </a:lnTo>
                  <a:cubicBezTo>
                    <a:pt x="965" y="1287"/>
                    <a:pt x="965" y="1263"/>
                    <a:pt x="1001" y="1239"/>
                  </a:cubicBezTo>
                  <a:lnTo>
                    <a:pt x="1239" y="989"/>
                  </a:lnTo>
                  <a:cubicBezTo>
                    <a:pt x="1253" y="975"/>
                    <a:pt x="1271" y="969"/>
                    <a:pt x="1288" y="969"/>
                  </a:cubicBezTo>
                  <a:cubicBezTo>
                    <a:pt x="1301" y="969"/>
                    <a:pt x="1313" y="972"/>
                    <a:pt x="1322" y="977"/>
                  </a:cubicBezTo>
                  <a:lnTo>
                    <a:pt x="1858" y="1334"/>
                  </a:lnTo>
                  <a:cubicBezTo>
                    <a:pt x="1888" y="1358"/>
                    <a:pt x="1921" y="1370"/>
                    <a:pt x="1954" y="1370"/>
                  </a:cubicBezTo>
                  <a:cubicBezTo>
                    <a:pt x="1986" y="1370"/>
                    <a:pt x="2019" y="1358"/>
                    <a:pt x="2049" y="1334"/>
                  </a:cubicBezTo>
                  <a:cubicBezTo>
                    <a:pt x="2168" y="1263"/>
                    <a:pt x="2323" y="1203"/>
                    <a:pt x="2454" y="1168"/>
                  </a:cubicBezTo>
                  <a:cubicBezTo>
                    <a:pt x="2513" y="1156"/>
                    <a:pt x="2573" y="1096"/>
                    <a:pt x="2585" y="1037"/>
                  </a:cubicBezTo>
                  <a:lnTo>
                    <a:pt x="2704" y="418"/>
                  </a:lnTo>
                  <a:cubicBezTo>
                    <a:pt x="2704" y="382"/>
                    <a:pt x="2739" y="358"/>
                    <a:pt x="2775" y="358"/>
                  </a:cubicBezTo>
                  <a:lnTo>
                    <a:pt x="3120" y="358"/>
                  </a:lnTo>
                  <a:cubicBezTo>
                    <a:pt x="3156" y="358"/>
                    <a:pt x="3180" y="382"/>
                    <a:pt x="3192" y="418"/>
                  </a:cubicBezTo>
                  <a:lnTo>
                    <a:pt x="3311" y="1037"/>
                  </a:lnTo>
                  <a:cubicBezTo>
                    <a:pt x="3335" y="1096"/>
                    <a:pt x="3370" y="1156"/>
                    <a:pt x="3454" y="1168"/>
                  </a:cubicBezTo>
                  <a:cubicBezTo>
                    <a:pt x="3585" y="1215"/>
                    <a:pt x="3716" y="1263"/>
                    <a:pt x="3847" y="1334"/>
                  </a:cubicBezTo>
                  <a:cubicBezTo>
                    <a:pt x="3882" y="1352"/>
                    <a:pt x="3918" y="1361"/>
                    <a:pt x="3952" y="1361"/>
                  </a:cubicBezTo>
                  <a:cubicBezTo>
                    <a:pt x="3987" y="1361"/>
                    <a:pt x="4019" y="1352"/>
                    <a:pt x="4049" y="1334"/>
                  </a:cubicBezTo>
                  <a:lnTo>
                    <a:pt x="4585" y="977"/>
                  </a:lnTo>
                  <a:cubicBezTo>
                    <a:pt x="4595" y="972"/>
                    <a:pt x="4607" y="969"/>
                    <a:pt x="4619" y="969"/>
                  </a:cubicBezTo>
                  <a:cubicBezTo>
                    <a:pt x="4636" y="969"/>
                    <a:pt x="4654" y="975"/>
                    <a:pt x="4668" y="989"/>
                  </a:cubicBezTo>
                  <a:lnTo>
                    <a:pt x="4906" y="1239"/>
                  </a:lnTo>
                  <a:cubicBezTo>
                    <a:pt x="4942" y="1263"/>
                    <a:pt x="4942" y="1287"/>
                    <a:pt x="4918" y="1322"/>
                  </a:cubicBezTo>
                  <a:lnTo>
                    <a:pt x="4561" y="1858"/>
                  </a:lnTo>
                  <a:cubicBezTo>
                    <a:pt x="4525" y="1918"/>
                    <a:pt x="4525" y="1989"/>
                    <a:pt x="4561" y="2049"/>
                  </a:cubicBezTo>
                  <a:cubicBezTo>
                    <a:pt x="4644" y="2168"/>
                    <a:pt x="4704" y="2323"/>
                    <a:pt x="4728" y="2454"/>
                  </a:cubicBezTo>
                  <a:cubicBezTo>
                    <a:pt x="4740" y="2513"/>
                    <a:pt x="4799" y="2573"/>
                    <a:pt x="4859" y="2585"/>
                  </a:cubicBezTo>
                  <a:lnTo>
                    <a:pt x="5490" y="2704"/>
                  </a:lnTo>
                  <a:cubicBezTo>
                    <a:pt x="5513" y="2704"/>
                    <a:pt x="5549" y="2739"/>
                    <a:pt x="5549" y="2775"/>
                  </a:cubicBezTo>
                  <a:lnTo>
                    <a:pt x="5549" y="3120"/>
                  </a:lnTo>
                  <a:cubicBezTo>
                    <a:pt x="5549" y="3156"/>
                    <a:pt x="5513" y="3180"/>
                    <a:pt x="5490" y="3192"/>
                  </a:cubicBezTo>
                  <a:lnTo>
                    <a:pt x="4859" y="3311"/>
                  </a:lnTo>
                  <a:cubicBezTo>
                    <a:pt x="4799" y="3335"/>
                    <a:pt x="4740" y="3370"/>
                    <a:pt x="4728" y="3454"/>
                  </a:cubicBezTo>
                  <a:cubicBezTo>
                    <a:pt x="4680" y="3585"/>
                    <a:pt x="4644" y="3716"/>
                    <a:pt x="4561" y="3847"/>
                  </a:cubicBezTo>
                  <a:cubicBezTo>
                    <a:pt x="4537" y="3906"/>
                    <a:pt x="4537" y="3989"/>
                    <a:pt x="4561" y="4049"/>
                  </a:cubicBezTo>
                  <a:lnTo>
                    <a:pt x="4918" y="4585"/>
                  </a:lnTo>
                  <a:cubicBezTo>
                    <a:pt x="4942" y="4609"/>
                    <a:pt x="4942" y="4644"/>
                    <a:pt x="4906" y="4668"/>
                  </a:cubicBezTo>
                  <a:lnTo>
                    <a:pt x="4668" y="4906"/>
                  </a:lnTo>
                  <a:cubicBezTo>
                    <a:pt x="4655" y="4926"/>
                    <a:pt x="4638" y="4935"/>
                    <a:pt x="4622" y="4935"/>
                  </a:cubicBezTo>
                  <a:cubicBezTo>
                    <a:pt x="4609" y="4935"/>
                    <a:pt x="4595" y="4929"/>
                    <a:pt x="4585" y="4918"/>
                  </a:cubicBezTo>
                  <a:lnTo>
                    <a:pt x="4049" y="4561"/>
                  </a:lnTo>
                  <a:cubicBezTo>
                    <a:pt x="4019" y="4543"/>
                    <a:pt x="3984" y="4534"/>
                    <a:pt x="3948" y="4534"/>
                  </a:cubicBezTo>
                  <a:cubicBezTo>
                    <a:pt x="3912" y="4534"/>
                    <a:pt x="3876" y="4543"/>
                    <a:pt x="3847" y="4561"/>
                  </a:cubicBezTo>
                  <a:cubicBezTo>
                    <a:pt x="3728" y="4644"/>
                    <a:pt x="3585" y="4704"/>
                    <a:pt x="3454" y="4728"/>
                  </a:cubicBezTo>
                  <a:cubicBezTo>
                    <a:pt x="3394" y="4751"/>
                    <a:pt x="3335" y="4811"/>
                    <a:pt x="3311" y="4859"/>
                  </a:cubicBezTo>
                  <a:lnTo>
                    <a:pt x="3192" y="5490"/>
                  </a:lnTo>
                  <a:cubicBezTo>
                    <a:pt x="3192" y="5525"/>
                    <a:pt x="3168" y="5549"/>
                    <a:pt x="3120" y="5549"/>
                  </a:cubicBezTo>
                  <a:lnTo>
                    <a:pt x="2775" y="5549"/>
                  </a:lnTo>
                  <a:cubicBezTo>
                    <a:pt x="2751" y="5549"/>
                    <a:pt x="2716" y="5513"/>
                    <a:pt x="2704" y="5490"/>
                  </a:cubicBezTo>
                  <a:lnTo>
                    <a:pt x="2585" y="4859"/>
                  </a:lnTo>
                  <a:cubicBezTo>
                    <a:pt x="2573" y="4811"/>
                    <a:pt x="2525" y="4751"/>
                    <a:pt x="2454" y="4728"/>
                  </a:cubicBezTo>
                  <a:cubicBezTo>
                    <a:pt x="2323" y="4692"/>
                    <a:pt x="2180" y="4644"/>
                    <a:pt x="2049" y="4561"/>
                  </a:cubicBezTo>
                  <a:cubicBezTo>
                    <a:pt x="2019" y="4549"/>
                    <a:pt x="1986" y="4543"/>
                    <a:pt x="1954" y="4543"/>
                  </a:cubicBezTo>
                  <a:cubicBezTo>
                    <a:pt x="1921" y="4543"/>
                    <a:pt x="1888" y="4549"/>
                    <a:pt x="1858" y="4561"/>
                  </a:cubicBezTo>
                  <a:lnTo>
                    <a:pt x="1322" y="4918"/>
                  </a:lnTo>
                  <a:cubicBezTo>
                    <a:pt x="1306" y="4929"/>
                    <a:pt x="1293" y="4935"/>
                    <a:pt x="1280" y="4935"/>
                  </a:cubicBezTo>
                  <a:cubicBezTo>
                    <a:pt x="1265" y="4935"/>
                    <a:pt x="1252" y="4926"/>
                    <a:pt x="1239" y="4906"/>
                  </a:cubicBezTo>
                  <a:lnTo>
                    <a:pt x="1001" y="4668"/>
                  </a:lnTo>
                  <a:cubicBezTo>
                    <a:pt x="965" y="4644"/>
                    <a:pt x="965" y="4609"/>
                    <a:pt x="977" y="4585"/>
                  </a:cubicBezTo>
                  <a:lnTo>
                    <a:pt x="1334" y="4049"/>
                  </a:lnTo>
                  <a:cubicBezTo>
                    <a:pt x="1382" y="3989"/>
                    <a:pt x="1382" y="3906"/>
                    <a:pt x="1334" y="3847"/>
                  </a:cubicBezTo>
                  <a:cubicBezTo>
                    <a:pt x="1263" y="3728"/>
                    <a:pt x="1203" y="3585"/>
                    <a:pt x="1180" y="3454"/>
                  </a:cubicBezTo>
                  <a:cubicBezTo>
                    <a:pt x="1156" y="3394"/>
                    <a:pt x="1096" y="3335"/>
                    <a:pt x="1037" y="3311"/>
                  </a:cubicBezTo>
                  <a:lnTo>
                    <a:pt x="418" y="3192"/>
                  </a:lnTo>
                  <a:cubicBezTo>
                    <a:pt x="382" y="3192"/>
                    <a:pt x="358" y="3168"/>
                    <a:pt x="358" y="3120"/>
                  </a:cubicBezTo>
                  <a:lnTo>
                    <a:pt x="358" y="2775"/>
                  </a:lnTo>
                  <a:cubicBezTo>
                    <a:pt x="358" y="2751"/>
                    <a:pt x="382" y="2727"/>
                    <a:pt x="418" y="2704"/>
                  </a:cubicBezTo>
                  <a:lnTo>
                    <a:pt x="465" y="2692"/>
                  </a:lnTo>
                  <a:cubicBezTo>
                    <a:pt x="560" y="2680"/>
                    <a:pt x="620" y="2573"/>
                    <a:pt x="596" y="2477"/>
                  </a:cubicBezTo>
                  <a:cubicBezTo>
                    <a:pt x="586" y="2396"/>
                    <a:pt x="507" y="2341"/>
                    <a:pt x="425" y="2341"/>
                  </a:cubicBezTo>
                  <a:cubicBezTo>
                    <a:pt x="411" y="2341"/>
                    <a:pt x="396" y="2343"/>
                    <a:pt x="382" y="2346"/>
                  </a:cubicBezTo>
                  <a:lnTo>
                    <a:pt x="346" y="2370"/>
                  </a:lnTo>
                  <a:cubicBezTo>
                    <a:pt x="144" y="2406"/>
                    <a:pt x="1" y="2585"/>
                    <a:pt x="1" y="2775"/>
                  </a:cubicBezTo>
                  <a:lnTo>
                    <a:pt x="1" y="3120"/>
                  </a:lnTo>
                  <a:cubicBezTo>
                    <a:pt x="1" y="3335"/>
                    <a:pt x="144" y="3513"/>
                    <a:pt x="346" y="3537"/>
                  </a:cubicBezTo>
                  <a:lnTo>
                    <a:pt x="858" y="3644"/>
                  </a:lnTo>
                  <a:cubicBezTo>
                    <a:pt x="894" y="3728"/>
                    <a:pt x="941" y="3835"/>
                    <a:pt x="977" y="3906"/>
                  </a:cubicBezTo>
                  <a:lnTo>
                    <a:pt x="680" y="4359"/>
                  </a:lnTo>
                  <a:cubicBezTo>
                    <a:pt x="560" y="4525"/>
                    <a:pt x="596" y="4763"/>
                    <a:pt x="739" y="4894"/>
                  </a:cubicBezTo>
                  <a:lnTo>
                    <a:pt x="977" y="5132"/>
                  </a:lnTo>
                  <a:cubicBezTo>
                    <a:pt x="1067" y="5216"/>
                    <a:pt x="1182" y="5259"/>
                    <a:pt x="1292" y="5259"/>
                  </a:cubicBezTo>
                  <a:cubicBezTo>
                    <a:pt x="1371" y="5259"/>
                    <a:pt x="1448" y="5237"/>
                    <a:pt x="1513" y="5192"/>
                  </a:cubicBezTo>
                  <a:lnTo>
                    <a:pt x="1965" y="4894"/>
                  </a:lnTo>
                  <a:cubicBezTo>
                    <a:pt x="2049" y="4942"/>
                    <a:pt x="2144" y="4978"/>
                    <a:pt x="2227" y="5013"/>
                  </a:cubicBezTo>
                  <a:lnTo>
                    <a:pt x="2335" y="5537"/>
                  </a:lnTo>
                  <a:cubicBezTo>
                    <a:pt x="2382" y="5728"/>
                    <a:pt x="2561" y="5871"/>
                    <a:pt x="2751" y="5871"/>
                  </a:cubicBezTo>
                  <a:lnTo>
                    <a:pt x="3097" y="5871"/>
                  </a:lnTo>
                  <a:cubicBezTo>
                    <a:pt x="3299" y="5871"/>
                    <a:pt x="3478" y="5728"/>
                    <a:pt x="3513" y="5537"/>
                  </a:cubicBezTo>
                  <a:lnTo>
                    <a:pt x="3620" y="5013"/>
                  </a:lnTo>
                  <a:cubicBezTo>
                    <a:pt x="3704" y="4978"/>
                    <a:pt x="3811" y="4942"/>
                    <a:pt x="3882" y="4894"/>
                  </a:cubicBezTo>
                  <a:lnTo>
                    <a:pt x="4323" y="5192"/>
                  </a:lnTo>
                  <a:cubicBezTo>
                    <a:pt x="4391" y="5241"/>
                    <a:pt x="4472" y="5264"/>
                    <a:pt x="4552" y="5264"/>
                  </a:cubicBezTo>
                  <a:cubicBezTo>
                    <a:pt x="4667" y="5264"/>
                    <a:pt x="4781" y="5217"/>
                    <a:pt x="4859" y="5132"/>
                  </a:cubicBezTo>
                  <a:lnTo>
                    <a:pt x="5097" y="4894"/>
                  </a:lnTo>
                  <a:cubicBezTo>
                    <a:pt x="5252" y="4740"/>
                    <a:pt x="5263" y="4525"/>
                    <a:pt x="5156" y="4359"/>
                  </a:cubicBezTo>
                  <a:lnTo>
                    <a:pt x="4859" y="3906"/>
                  </a:lnTo>
                  <a:cubicBezTo>
                    <a:pt x="4906" y="3823"/>
                    <a:pt x="4954" y="3728"/>
                    <a:pt x="4978" y="3644"/>
                  </a:cubicBezTo>
                  <a:lnTo>
                    <a:pt x="5502" y="3537"/>
                  </a:lnTo>
                  <a:cubicBezTo>
                    <a:pt x="5692" y="3489"/>
                    <a:pt x="5847" y="3311"/>
                    <a:pt x="5847" y="3120"/>
                  </a:cubicBezTo>
                  <a:lnTo>
                    <a:pt x="5847" y="2775"/>
                  </a:lnTo>
                  <a:cubicBezTo>
                    <a:pt x="5847" y="2549"/>
                    <a:pt x="5716" y="2382"/>
                    <a:pt x="5502" y="2334"/>
                  </a:cubicBezTo>
                  <a:lnTo>
                    <a:pt x="4990" y="2227"/>
                  </a:lnTo>
                  <a:cubicBezTo>
                    <a:pt x="4954" y="2144"/>
                    <a:pt x="4906" y="2037"/>
                    <a:pt x="4871" y="1965"/>
                  </a:cubicBezTo>
                  <a:lnTo>
                    <a:pt x="5168" y="1513"/>
                  </a:lnTo>
                  <a:cubicBezTo>
                    <a:pt x="5287" y="1346"/>
                    <a:pt x="5252" y="1108"/>
                    <a:pt x="5109" y="977"/>
                  </a:cubicBezTo>
                  <a:lnTo>
                    <a:pt x="4871" y="739"/>
                  </a:lnTo>
                  <a:cubicBezTo>
                    <a:pt x="4780" y="656"/>
                    <a:pt x="4666" y="613"/>
                    <a:pt x="4555" y="613"/>
                  </a:cubicBezTo>
                  <a:cubicBezTo>
                    <a:pt x="4476" y="613"/>
                    <a:pt x="4399" y="635"/>
                    <a:pt x="4335" y="680"/>
                  </a:cubicBezTo>
                  <a:lnTo>
                    <a:pt x="3882" y="977"/>
                  </a:lnTo>
                  <a:cubicBezTo>
                    <a:pt x="3799" y="941"/>
                    <a:pt x="3704" y="894"/>
                    <a:pt x="3620" y="858"/>
                  </a:cubicBezTo>
                  <a:lnTo>
                    <a:pt x="3513" y="346"/>
                  </a:lnTo>
                  <a:cubicBezTo>
                    <a:pt x="3466" y="144"/>
                    <a:pt x="3287" y="1"/>
                    <a:pt x="3097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60;p98">
              <a:extLst>
                <a:ext uri="{FF2B5EF4-FFF2-40B4-BE49-F238E27FC236}">
                  <a16:creationId xmlns:a16="http://schemas.microsoft.com/office/drawing/2014/main" id="{A1026CCD-9B3E-42A0-94DF-6F0624D75DDC}"/>
                </a:ext>
              </a:extLst>
            </p:cNvPr>
            <p:cNvSpPr/>
            <p:nvPr/>
          </p:nvSpPr>
          <p:spPr>
            <a:xfrm>
              <a:off x="6305888" y="3129884"/>
              <a:ext cx="64488" cy="64456"/>
            </a:xfrm>
            <a:custGeom>
              <a:avLst/>
              <a:gdLst/>
              <a:ahLst/>
              <a:cxnLst/>
              <a:rect l="l" t="t" r="r" b="b"/>
              <a:pathLst>
                <a:path w="2026" h="2025" extrusionOk="0">
                  <a:moveTo>
                    <a:pt x="1013" y="1"/>
                  </a:moveTo>
                  <a:cubicBezTo>
                    <a:pt x="453" y="1"/>
                    <a:pt x="1" y="441"/>
                    <a:pt x="1" y="1013"/>
                  </a:cubicBezTo>
                  <a:cubicBezTo>
                    <a:pt x="1" y="1561"/>
                    <a:pt x="442" y="2025"/>
                    <a:pt x="1013" y="2025"/>
                  </a:cubicBezTo>
                  <a:cubicBezTo>
                    <a:pt x="1227" y="2025"/>
                    <a:pt x="1442" y="1942"/>
                    <a:pt x="1620" y="1811"/>
                  </a:cubicBezTo>
                  <a:cubicBezTo>
                    <a:pt x="1692" y="1751"/>
                    <a:pt x="1704" y="1632"/>
                    <a:pt x="1644" y="1561"/>
                  </a:cubicBezTo>
                  <a:cubicBezTo>
                    <a:pt x="1608" y="1517"/>
                    <a:pt x="1549" y="1491"/>
                    <a:pt x="1493" y="1491"/>
                  </a:cubicBezTo>
                  <a:cubicBezTo>
                    <a:pt x="1457" y="1491"/>
                    <a:pt x="1422" y="1502"/>
                    <a:pt x="1394" y="1525"/>
                  </a:cubicBezTo>
                  <a:cubicBezTo>
                    <a:pt x="1275" y="1620"/>
                    <a:pt x="1144" y="1668"/>
                    <a:pt x="989" y="1668"/>
                  </a:cubicBezTo>
                  <a:cubicBezTo>
                    <a:pt x="632" y="1668"/>
                    <a:pt x="358" y="1370"/>
                    <a:pt x="358" y="1025"/>
                  </a:cubicBezTo>
                  <a:cubicBezTo>
                    <a:pt x="382" y="668"/>
                    <a:pt x="668" y="370"/>
                    <a:pt x="1025" y="370"/>
                  </a:cubicBezTo>
                  <a:cubicBezTo>
                    <a:pt x="1382" y="370"/>
                    <a:pt x="1668" y="668"/>
                    <a:pt x="1668" y="1013"/>
                  </a:cubicBezTo>
                  <a:cubicBezTo>
                    <a:pt x="1668" y="1120"/>
                    <a:pt x="1739" y="1191"/>
                    <a:pt x="1846" y="1191"/>
                  </a:cubicBezTo>
                  <a:cubicBezTo>
                    <a:pt x="1942" y="1191"/>
                    <a:pt x="2025" y="1120"/>
                    <a:pt x="2025" y="1013"/>
                  </a:cubicBezTo>
                  <a:cubicBezTo>
                    <a:pt x="2025" y="453"/>
                    <a:pt x="1573" y="1"/>
                    <a:pt x="1013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61;p98">
              <a:extLst>
                <a:ext uri="{FF2B5EF4-FFF2-40B4-BE49-F238E27FC236}">
                  <a16:creationId xmlns:a16="http://schemas.microsoft.com/office/drawing/2014/main" id="{825A5F65-8C65-4EB9-A041-1A28931C6D1A}"/>
                </a:ext>
              </a:extLst>
            </p:cNvPr>
            <p:cNvSpPr/>
            <p:nvPr/>
          </p:nvSpPr>
          <p:spPr>
            <a:xfrm>
              <a:off x="6173634" y="2997631"/>
              <a:ext cx="70153" cy="70153"/>
            </a:xfrm>
            <a:custGeom>
              <a:avLst/>
              <a:gdLst/>
              <a:ahLst/>
              <a:cxnLst/>
              <a:rect l="l" t="t" r="r" b="b"/>
              <a:pathLst>
                <a:path w="2204" h="2204" extrusionOk="0">
                  <a:moveTo>
                    <a:pt x="1096" y="370"/>
                  </a:moveTo>
                  <a:cubicBezTo>
                    <a:pt x="1501" y="370"/>
                    <a:pt x="1834" y="703"/>
                    <a:pt x="1834" y="1108"/>
                  </a:cubicBezTo>
                  <a:cubicBezTo>
                    <a:pt x="1834" y="1501"/>
                    <a:pt x="1501" y="1834"/>
                    <a:pt x="1096" y="1834"/>
                  </a:cubicBezTo>
                  <a:cubicBezTo>
                    <a:pt x="691" y="1834"/>
                    <a:pt x="370" y="1501"/>
                    <a:pt x="370" y="1108"/>
                  </a:cubicBezTo>
                  <a:cubicBezTo>
                    <a:pt x="370" y="703"/>
                    <a:pt x="703" y="370"/>
                    <a:pt x="1096" y="370"/>
                  </a:cubicBezTo>
                  <a:close/>
                  <a:moveTo>
                    <a:pt x="1096" y="1"/>
                  </a:moveTo>
                  <a:cubicBezTo>
                    <a:pt x="489" y="1"/>
                    <a:pt x="1" y="489"/>
                    <a:pt x="1" y="1108"/>
                  </a:cubicBezTo>
                  <a:cubicBezTo>
                    <a:pt x="1" y="1715"/>
                    <a:pt x="489" y="2203"/>
                    <a:pt x="1096" y="2203"/>
                  </a:cubicBezTo>
                  <a:cubicBezTo>
                    <a:pt x="1715" y="2191"/>
                    <a:pt x="2203" y="1703"/>
                    <a:pt x="2203" y="1108"/>
                  </a:cubicBezTo>
                  <a:cubicBezTo>
                    <a:pt x="2203" y="489"/>
                    <a:pt x="1715" y="1"/>
                    <a:pt x="1096" y="1"/>
                  </a:cubicBezTo>
                  <a:close/>
                </a:path>
              </a:pathLst>
            </a:cu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Google Shape;1386;p85">
            <a:extLst>
              <a:ext uri="{FF2B5EF4-FFF2-40B4-BE49-F238E27FC236}">
                <a16:creationId xmlns:a16="http://schemas.microsoft.com/office/drawing/2014/main" id="{80C62622-5834-4FE9-B207-C1D5B880F14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547" b="16540"/>
          <a:stretch/>
        </p:blipFill>
        <p:spPr>
          <a:xfrm>
            <a:off x="3225935" y="377725"/>
            <a:ext cx="1606720" cy="107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752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493452" y="1530095"/>
            <a:ext cx="4383347" cy="20833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QUẢN LÝ THÀNH VIÊN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E1786-9F04-4E28-AD36-7B898E76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614" y="-3"/>
            <a:ext cx="37493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91073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493452" y="1530095"/>
            <a:ext cx="5419668" cy="20833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QUẢN LÝ PHIẾU GIẢM GIÁ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E610F-F2E4-4F3B-A447-4FDCDE29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716" y="0"/>
            <a:ext cx="2618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2525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493452" y="1530095"/>
            <a:ext cx="5419668" cy="208330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QUẢN LÝ CH</a:t>
            </a:r>
            <a:r>
              <a:rPr lang="vi-VN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Ư</a:t>
            </a:r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ƠNG TRÌNH KHUYẾN MÃI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5E610F-F2E4-4F3B-A447-4FDCDE29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716" y="0"/>
            <a:ext cx="26182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22085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353568" y="1328928"/>
            <a:ext cx="5669280" cy="24856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CHỨC NĂNG THỐNG KÊ</a:t>
            </a:r>
          </a:p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(TÌM KIẾM THEO TIÊU CHÍ)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7BB19-06C9-4FD2-9DD5-CB377FB8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592" y="0"/>
            <a:ext cx="27274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69882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353568" y="1328928"/>
            <a:ext cx="4828032" cy="24856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CHỨC NĂNG THỐNG KÊ</a:t>
            </a:r>
          </a:p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(TÌM KIẾM THEO KHOẢNG GIÁ TRỊ)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2F99D8-CD85-4B10-B618-8FBDF0ED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189" y="0"/>
            <a:ext cx="36198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151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5549E2-9BD0-4F92-BF44-86C23AC77C73}"/>
              </a:ext>
            </a:extLst>
          </p:cNvPr>
          <p:cNvSpPr txBox="1">
            <a:spLocks/>
          </p:cNvSpPr>
          <p:nvPr/>
        </p:nvSpPr>
        <p:spPr>
          <a:xfrm>
            <a:off x="353568" y="1328928"/>
            <a:ext cx="5340096" cy="24856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CHỨC NĂNG THỐNG KÊ</a:t>
            </a:r>
          </a:p>
          <a:p>
            <a:pPr algn="ctr"/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(TRẢ VỀ HÓA Đ</a:t>
            </a:r>
            <a:r>
              <a:rPr lang="vi-VN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Ơ</a:t>
            </a:r>
            <a:r>
              <a:rPr lang="en-US" sz="28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N CÓ DOACH THU LỚN NHẤT VÀ NHỎ NHẤT)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23F91-7E6E-4AA0-94F9-6D6404A5B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137" y="0"/>
            <a:ext cx="30268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31483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D7E54D-3537-4800-9067-8E819085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75" y="0"/>
            <a:ext cx="942975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6535B5-1728-4F03-A538-72B8CEBEBD7C}"/>
              </a:ext>
            </a:extLst>
          </p:cNvPr>
          <p:cNvSpPr txBox="1"/>
          <p:nvPr/>
        </p:nvSpPr>
        <p:spPr>
          <a:xfrm>
            <a:off x="2182545" y="907726"/>
            <a:ext cx="3637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tx1"/>
                </a:solidFill>
              </a:rPr>
              <a:t>Cảm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vi-VN" sz="4000" b="1" dirty="0">
                <a:solidFill>
                  <a:schemeClr val="tx1"/>
                </a:solidFill>
              </a:rPr>
              <a:t>ơ</a:t>
            </a:r>
            <a:r>
              <a:rPr lang="en-US" sz="4000" b="1" dirty="0">
                <a:solidFill>
                  <a:schemeClr val="tx1"/>
                </a:solidFill>
              </a:rPr>
              <a:t>n </a:t>
            </a:r>
            <a:r>
              <a:rPr lang="en-US" sz="4000" b="1" dirty="0" err="1">
                <a:solidFill>
                  <a:schemeClr val="tx1"/>
                </a:solidFill>
              </a:rPr>
              <a:t>cô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và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br>
              <a:rPr lang="en-US" sz="4000" b="1" dirty="0">
                <a:solidFill>
                  <a:schemeClr val="tx1"/>
                </a:solidFill>
              </a:rPr>
            </a:br>
            <a:r>
              <a:rPr lang="en-US" sz="4000" b="1" dirty="0" err="1">
                <a:solidFill>
                  <a:schemeClr val="tx1"/>
                </a:solidFill>
              </a:rPr>
              <a:t>các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bạn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đã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theo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dõi</a:t>
            </a:r>
            <a:r>
              <a:rPr lang="en-US" sz="4000" b="1" dirty="0">
                <a:solidFill>
                  <a:schemeClr val="tx1"/>
                </a:solidFill>
              </a:rPr>
              <a:t> !</a:t>
            </a:r>
          </a:p>
        </p:txBody>
      </p:sp>
      <p:pic>
        <p:nvPicPr>
          <p:cNvPr id="1026" name="Picture 2" descr="Thanks GIFs - Get the best GIF on GIPHY">
            <a:extLst>
              <a:ext uri="{FF2B5EF4-FFF2-40B4-BE49-F238E27FC236}">
                <a16:creationId xmlns:a16="http://schemas.microsoft.com/office/drawing/2014/main" id="{A74DA879-23B7-4328-AFB2-611D1FAD6B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89" y="1972749"/>
            <a:ext cx="2022360" cy="202236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7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8C0C46-830E-4BFF-97FA-E0F23F37291D}"/>
              </a:ext>
            </a:extLst>
          </p:cNvPr>
          <p:cNvSpPr txBox="1">
            <a:spLocks/>
          </p:cNvSpPr>
          <p:nvPr/>
        </p:nvSpPr>
        <p:spPr>
          <a:xfrm>
            <a:off x="66369" y="123683"/>
            <a:ext cx="9077631" cy="76691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ln w="0">
                  <a:solidFill>
                    <a:schemeClr val="accent3"/>
                  </a:solidFill>
                </a:ln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MÔ TẢ DỰ ÁN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DB5EBE-4A7A-46E4-9A1D-600E03194305}"/>
              </a:ext>
            </a:extLst>
          </p:cNvPr>
          <p:cNvSpPr/>
          <p:nvPr/>
        </p:nvSpPr>
        <p:spPr>
          <a:xfrm>
            <a:off x="176981" y="958979"/>
            <a:ext cx="8590935" cy="1708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Một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siêu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thị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mini A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đang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doanh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họ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đang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cần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số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hóa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mô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hình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doanh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của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mình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nên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đã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quyết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định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xây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dựng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một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hệ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siêu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thị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mini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để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giúp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tiết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kiệm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chi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phí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thời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gian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cũng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như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hạn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chế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tối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thiểu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sót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trong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quá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Hệ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bao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gồm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các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năng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như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bán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nhập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nhà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ứng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tài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khoản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nhân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thành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phẩm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loại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phẩm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chương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khuyên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mãi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phiếu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giảm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giá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doanh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thu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kê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sz="1100" dirty="0">
              <a:ln>
                <a:solidFill>
                  <a:schemeClr val="accent3"/>
                </a:solidFill>
              </a:ln>
              <a:solidFill>
                <a:schemeClr val="accent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135DEA-0B3A-44E7-B3AC-51E95140974A}"/>
              </a:ext>
            </a:extLst>
          </p:cNvPr>
          <p:cNvSpPr/>
          <p:nvPr/>
        </p:nvSpPr>
        <p:spPr>
          <a:xfrm>
            <a:off x="176981" y="2688955"/>
            <a:ext cx="85909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Hệ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có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2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phân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quyền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tài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khoản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truy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cập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giành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cho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admin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và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staff.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đăng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nhập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hệ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kiểm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tài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khoản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đăng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nhập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là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của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admin hay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của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staff.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Tài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khoản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của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staff (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Nhân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chỉ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được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cấp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năng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như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bán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thay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đổi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thông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tin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tài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khoản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nhập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phiếu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giảm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giá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thanh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toán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;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đăng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thành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cho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khách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Trong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ngoài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các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năng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tương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tự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như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staff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thì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tài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khoản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của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admin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có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thêm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nhiều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quyền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nữa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như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bán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nhập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nhà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ứng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tài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khoản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nhân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phẩm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loại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phẩm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thành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chương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khuyến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mãi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phiếu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giảm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giá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doanh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thu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dirty="0" err="1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kê</a:t>
            </a:r>
            <a:r>
              <a:rPr lang="en-US" dirty="0"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en-US" sz="1100" dirty="0">
              <a:ln>
                <a:solidFill>
                  <a:schemeClr val="accent3"/>
                </a:solidFill>
              </a:ln>
              <a:solidFill>
                <a:schemeClr val="accent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oogle Shape;12528;p98">
            <a:extLst>
              <a:ext uri="{FF2B5EF4-FFF2-40B4-BE49-F238E27FC236}">
                <a16:creationId xmlns:a16="http://schemas.microsoft.com/office/drawing/2014/main" id="{368F105E-4AD0-4EFB-8F08-48B741415CD8}"/>
              </a:ext>
            </a:extLst>
          </p:cNvPr>
          <p:cNvGrpSpPr/>
          <p:nvPr/>
        </p:nvGrpSpPr>
        <p:grpSpPr>
          <a:xfrm>
            <a:off x="3897234" y="421464"/>
            <a:ext cx="334369" cy="328935"/>
            <a:chOff x="4210933" y="2926777"/>
            <a:chExt cx="280072" cy="275520"/>
          </a:xfrm>
          <a:solidFill>
            <a:schemeClr val="accent3"/>
          </a:solidFill>
        </p:grpSpPr>
        <p:sp>
          <p:nvSpPr>
            <p:cNvPr id="7" name="Google Shape;12529;p98">
              <a:extLst>
                <a:ext uri="{FF2B5EF4-FFF2-40B4-BE49-F238E27FC236}">
                  <a16:creationId xmlns:a16="http://schemas.microsoft.com/office/drawing/2014/main" id="{1F933FF7-31FE-47E7-B001-83E85912A193}"/>
                </a:ext>
              </a:extLst>
            </p:cNvPr>
            <p:cNvSpPr/>
            <p:nvPr/>
          </p:nvSpPr>
          <p:spPr>
            <a:xfrm>
              <a:off x="4490623" y="2970352"/>
              <a:ext cx="32" cy="414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0"/>
                  </a:moveTo>
                  <a:cubicBezTo>
                    <a:pt x="0" y="12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30;p98">
              <a:extLst>
                <a:ext uri="{FF2B5EF4-FFF2-40B4-BE49-F238E27FC236}">
                  <a16:creationId xmlns:a16="http://schemas.microsoft.com/office/drawing/2014/main" id="{5DC08D74-2C55-425F-98C5-E27DAF09C960}"/>
                </a:ext>
              </a:extLst>
            </p:cNvPr>
            <p:cNvSpPr/>
            <p:nvPr/>
          </p:nvSpPr>
          <p:spPr>
            <a:xfrm>
              <a:off x="4489859" y="29695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31;p98">
              <a:extLst>
                <a:ext uri="{FF2B5EF4-FFF2-40B4-BE49-F238E27FC236}">
                  <a16:creationId xmlns:a16="http://schemas.microsoft.com/office/drawing/2014/main" id="{EFF40652-C7BE-42D5-B85B-6414D1BC2D8D}"/>
                </a:ext>
              </a:extLst>
            </p:cNvPr>
            <p:cNvSpPr/>
            <p:nvPr/>
          </p:nvSpPr>
          <p:spPr>
            <a:xfrm>
              <a:off x="4210933" y="2944952"/>
              <a:ext cx="280072" cy="257346"/>
            </a:xfrm>
            <a:custGeom>
              <a:avLst/>
              <a:gdLst/>
              <a:ahLst/>
              <a:cxnLst/>
              <a:rect l="l" t="t" r="r" b="b"/>
              <a:pathLst>
                <a:path w="8799" h="8085" extrusionOk="0">
                  <a:moveTo>
                    <a:pt x="7549" y="620"/>
                  </a:moveTo>
                  <a:lnTo>
                    <a:pt x="6596" y="6382"/>
                  </a:lnTo>
                  <a:lnTo>
                    <a:pt x="6596" y="620"/>
                  </a:lnTo>
                  <a:close/>
                  <a:moveTo>
                    <a:pt x="4965" y="1"/>
                  </a:moveTo>
                  <a:cubicBezTo>
                    <a:pt x="4894" y="1"/>
                    <a:pt x="4834" y="60"/>
                    <a:pt x="4834" y="143"/>
                  </a:cubicBezTo>
                  <a:cubicBezTo>
                    <a:pt x="4834" y="215"/>
                    <a:pt x="4894" y="274"/>
                    <a:pt x="4965" y="274"/>
                  </a:cubicBezTo>
                  <a:lnTo>
                    <a:pt x="6322" y="274"/>
                  </a:lnTo>
                  <a:lnTo>
                    <a:pt x="6322" y="7835"/>
                  </a:lnTo>
                  <a:lnTo>
                    <a:pt x="262" y="7835"/>
                  </a:lnTo>
                  <a:lnTo>
                    <a:pt x="262" y="7192"/>
                  </a:lnTo>
                  <a:cubicBezTo>
                    <a:pt x="262" y="7121"/>
                    <a:pt x="203" y="7061"/>
                    <a:pt x="131" y="7061"/>
                  </a:cubicBezTo>
                  <a:cubicBezTo>
                    <a:pt x="60" y="7061"/>
                    <a:pt x="0" y="7121"/>
                    <a:pt x="0" y="7192"/>
                  </a:cubicBezTo>
                  <a:lnTo>
                    <a:pt x="0" y="7954"/>
                  </a:lnTo>
                  <a:cubicBezTo>
                    <a:pt x="0" y="8025"/>
                    <a:pt x="60" y="8085"/>
                    <a:pt x="131" y="8085"/>
                  </a:cubicBezTo>
                  <a:lnTo>
                    <a:pt x="6465" y="8085"/>
                  </a:lnTo>
                  <a:cubicBezTo>
                    <a:pt x="6525" y="8085"/>
                    <a:pt x="6561" y="8037"/>
                    <a:pt x="6584" y="8002"/>
                  </a:cubicBezTo>
                  <a:lnTo>
                    <a:pt x="7906" y="3715"/>
                  </a:lnTo>
                  <a:cubicBezTo>
                    <a:pt x="7918" y="3632"/>
                    <a:pt x="7882" y="3572"/>
                    <a:pt x="7811" y="3549"/>
                  </a:cubicBezTo>
                  <a:cubicBezTo>
                    <a:pt x="7799" y="3547"/>
                    <a:pt x="7788" y="3546"/>
                    <a:pt x="7777" y="3546"/>
                  </a:cubicBezTo>
                  <a:cubicBezTo>
                    <a:pt x="7721" y="3546"/>
                    <a:pt x="7674" y="3572"/>
                    <a:pt x="7644" y="3632"/>
                  </a:cubicBezTo>
                  <a:lnTo>
                    <a:pt x="6870" y="6132"/>
                  </a:lnTo>
                  <a:lnTo>
                    <a:pt x="7727" y="989"/>
                  </a:lnTo>
                  <a:lnTo>
                    <a:pt x="8466" y="989"/>
                  </a:lnTo>
                  <a:lnTo>
                    <a:pt x="7799" y="3144"/>
                  </a:lnTo>
                  <a:cubicBezTo>
                    <a:pt x="7787" y="3215"/>
                    <a:pt x="7811" y="3275"/>
                    <a:pt x="7882" y="3311"/>
                  </a:cubicBezTo>
                  <a:lnTo>
                    <a:pt x="7930" y="3311"/>
                  </a:lnTo>
                  <a:cubicBezTo>
                    <a:pt x="7989" y="3311"/>
                    <a:pt x="8037" y="3275"/>
                    <a:pt x="8049" y="3215"/>
                  </a:cubicBezTo>
                  <a:lnTo>
                    <a:pt x="8763" y="894"/>
                  </a:lnTo>
                  <a:cubicBezTo>
                    <a:pt x="8799" y="870"/>
                    <a:pt x="8799" y="822"/>
                    <a:pt x="8763" y="798"/>
                  </a:cubicBezTo>
                  <a:cubicBezTo>
                    <a:pt x="8739" y="763"/>
                    <a:pt x="8704" y="739"/>
                    <a:pt x="8668" y="739"/>
                  </a:cubicBezTo>
                  <a:lnTo>
                    <a:pt x="7787" y="739"/>
                  </a:lnTo>
                  <a:lnTo>
                    <a:pt x="7835" y="501"/>
                  </a:lnTo>
                  <a:cubicBezTo>
                    <a:pt x="7835" y="453"/>
                    <a:pt x="7835" y="417"/>
                    <a:pt x="7799" y="394"/>
                  </a:cubicBezTo>
                  <a:cubicBezTo>
                    <a:pt x="7763" y="358"/>
                    <a:pt x="7739" y="346"/>
                    <a:pt x="7692" y="346"/>
                  </a:cubicBezTo>
                  <a:lnTo>
                    <a:pt x="6596" y="346"/>
                  </a:lnTo>
                  <a:lnTo>
                    <a:pt x="6596" y="143"/>
                  </a:lnTo>
                  <a:cubicBezTo>
                    <a:pt x="6596" y="60"/>
                    <a:pt x="6537" y="1"/>
                    <a:pt x="6453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32;p98">
              <a:extLst>
                <a:ext uri="{FF2B5EF4-FFF2-40B4-BE49-F238E27FC236}">
                  <a16:creationId xmlns:a16="http://schemas.microsoft.com/office/drawing/2014/main" id="{058A7263-2583-4A23-A178-DAB1102FA610}"/>
                </a:ext>
              </a:extLst>
            </p:cNvPr>
            <p:cNvSpPr/>
            <p:nvPr/>
          </p:nvSpPr>
          <p:spPr>
            <a:xfrm>
              <a:off x="4212047" y="2926777"/>
              <a:ext cx="144826" cy="234619"/>
            </a:xfrm>
            <a:custGeom>
              <a:avLst/>
              <a:gdLst/>
              <a:ahLst/>
              <a:cxnLst/>
              <a:rect l="l" t="t" r="r" b="b"/>
              <a:pathLst>
                <a:path w="4550" h="7371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lnTo>
                    <a:pt x="1" y="7239"/>
                  </a:lnTo>
                  <a:cubicBezTo>
                    <a:pt x="1" y="7311"/>
                    <a:pt x="60" y="7370"/>
                    <a:pt x="132" y="7370"/>
                  </a:cubicBezTo>
                  <a:cubicBezTo>
                    <a:pt x="203" y="7370"/>
                    <a:pt x="263" y="7311"/>
                    <a:pt x="263" y="7239"/>
                  </a:cubicBezTo>
                  <a:lnTo>
                    <a:pt x="263" y="262"/>
                  </a:lnTo>
                  <a:lnTo>
                    <a:pt x="1763" y="262"/>
                  </a:lnTo>
                  <a:lnTo>
                    <a:pt x="2299" y="810"/>
                  </a:lnTo>
                  <a:cubicBezTo>
                    <a:pt x="2335" y="845"/>
                    <a:pt x="2358" y="857"/>
                    <a:pt x="2394" y="857"/>
                  </a:cubicBezTo>
                  <a:lnTo>
                    <a:pt x="4418" y="857"/>
                  </a:lnTo>
                  <a:cubicBezTo>
                    <a:pt x="4490" y="857"/>
                    <a:pt x="4549" y="798"/>
                    <a:pt x="4549" y="726"/>
                  </a:cubicBezTo>
                  <a:cubicBezTo>
                    <a:pt x="4537" y="655"/>
                    <a:pt x="4478" y="595"/>
                    <a:pt x="4418" y="595"/>
                  </a:cubicBezTo>
                  <a:lnTo>
                    <a:pt x="2454" y="595"/>
                  </a:lnTo>
                  <a:lnTo>
                    <a:pt x="1918" y="36"/>
                  </a:lnTo>
                  <a:cubicBezTo>
                    <a:pt x="1882" y="12"/>
                    <a:pt x="1858" y="0"/>
                    <a:pt x="1823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533;p98">
              <a:extLst>
                <a:ext uri="{FF2B5EF4-FFF2-40B4-BE49-F238E27FC236}">
                  <a16:creationId xmlns:a16="http://schemas.microsoft.com/office/drawing/2014/main" id="{9BE8D508-2936-45C9-902D-51B90DEDEF71}"/>
                </a:ext>
              </a:extLst>
            </p:cNvPr>
            <p:cNvSpPr/>
            <p:nvPr/>
          </p:nvSpPr>
          <p:spPr>
            <a:xfrm>
              <a:off x="4246550" y="2996103"/>
              <a:ext cx="28074" cy="28106"/>
            </a:xfrm>
            <a:custGeom>
              <a:avLst/>
              <a:gdLst/>
              <a:ahLst/>
              <a:cxnLst/>
              <a:rect l="l" t="t" r="r" b="b"/>
              <a:pathLst>
                <a:path w="882" h="883" extrusionOk="0">
                  <a:moveTo>
                    <a:pt x="620" y="263"/>
                  </a:moveTo>
                  <a:lnTo>
                    <a:pt x="620" y="608"/>
                  </a:lnTo>
                  <a:lnTo>
                    <a:pt x="262" y="608"/>
                  </a:lnTo>
                  <a:lnTo>
                    <a:pt x="262" y="263"/>
                  </a:lnTo>
                  <a:close/>
                  <a:moveTo>
                    <a:pt x="131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751"/>
                  </a:lnTo>
                  <a:cubicBezTo>
                    <a:pt x="0" y="822"/>
                    <a:pt x="60" y="882"/>
                    <a:pt x="131" y="882"/>
                  </a:cubicBezTo>
                  <a:lnTo>
                    <a:pt x="739" y="882"/>
                  </a:lnTo>
                  <a:cubicBezTo>
                    <a:pt x="822" y="882"/>
                    <a:pt x="881" y="822"/>
                    <a:pt x="881" y="751"/>
                  </a:cubicBezTo>
                  <a:lnTo>
                    <a:pt x="881" y="144"/>
                  </a:lnTo>
                  <a:cubicBezTo>
                    <a:pt x="881" y="60"/>
                    <a:pt x="822" y="1"/>
                    <a:pt x="739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534;p98">
              <a:extLst>
                <a:ext uri="{FF2B5EF4-FFF2-40B4-BE49-F238E27FC236}">
                  <a16:creationId xmlns:a16="http://schemas.microsoft.com/office/drawing/2014/main" id="{16090CA2-031A-4E43-B89C-69B61E6CC1C0}"/>
                </a:ext>
              </a:extLst>
            </p:cNvPr>
            <p:cNvSpPr/>
            <p:nvPr/>
          </p:nvSpPr>
          <p:spPr>
            <a:xfrm>
              <a:off x="4285956" y="3015456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4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4"/>
                    <a:pt x="3072" y="143"/>
                  </a:cubicBezTo>
                  <a:cubicBezTo>
                    <a:pt x="3072" y="72"/>
                    <a:pt x="3013" y="0"/>
                    <a:pt x="2942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535;p98">
              <a:extLst>
                <a:ext uri="{FF2B5EF4-FFF2-40B4-BE49-F238E27FC236}">
                  <a16:creationId xmlns:a16="http://schemas.microsoft.com/office/drawing/2014/main" id="{438854BB-F397-4B47-83DE-2FF87B19CA78}"/>
                </a:ext>
              </a:extLst>
            </p:cNvPr>
            <p:cNvSpPr/>
            <p:nvPr/>
          </p:nvSpPr>
          <p:spPr>
            <a:xfrm>
              <a:off x="4285956" y="3001800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536;p98">
              <a:extLst>
                <a:ext uri="{FF2B5EF4-FFF2-40B4-BE49-F238E27FC236}">
                  <a16:creationId xmlns:a16="http://schemas.microsoft.com/office/drawing/2014/main" id="{006052F1-116B-4E61-B9D7-0F4B40C92174}"/>
                </a:ext>
              </a:extLst>
            </p:cNvPr>
            <p:cNvSpPr/>
            <p:nvPr/>
          </p:nvSpPr>
          <p:spPr>
            <a:xfrm>
              <a:off x="4246550" y="3060177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74"/>
                  </a:moveTo>
                  <a:lnTo>
                    <a:pt x="620" y="631"/>
                  </a:lnTo>
                  <a:lnTo>
                    <a:pt x="262" y="631"/>
                  </a:lnTo>
                  <a:lnTo>
                    <a:pt x="262" y="274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50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50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537;p98">
              <a:extLst>
                <a:ext uri="{FF2B5EF4-FFF2-40B4-BE49-F238E27FC236}">
                  <a16:creationId xmlns:a16="http://schemas.microsoft.com/office/drawing/2014/main" id="{04DBE5EE-3BCF-45D6-A386-63A242E11562}"/>
                </a:ext>
              </a:extLst>
            </p:cNvPr>
            <p:cNvSpPr/>
            <p:nvPr/>
          </p:nvSpPr>
          <p:spPr>
            <a:xfrm>
              <a:off x="4285956" y="3080261"/>
              <a:ext cx="97814" cy="8371"/>
            </a:xfrm>
            <a:custGeom>
              <a:avLst/>
              <a:gdLst/>
              <a:ahLst/>
              <a:cxnLst/>
              <a:rect l="l" t="t" r="r" b="b"/>
              <a:pathLst>
                <a:path w="3073" h="263" extrusionOk="0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3"/>
                    <a:pt x="60" y="262"/>
                    <a:pt x="132" y="262"/>
                  </a:cubicBezTo>
                  <a:lnTo>
                    <a:pt x="2942" y="262"/>
                  </a:lnTo>
                  <a:cubicBezTo>
                    <a:pt x="3013" y="262"/>
                    <a:pt x="3072" y="203"/>
                    <a:pt x="3072" y="131"/>
                  </a:cubicBezTo>
                  <a:cubicBezTo>
                    <a:pt x="3072" y="48"/>
                    <a:pt x="3013" y="0"/>
                    <a:pt x="2942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538;p98">
              <a:extLst>
                <a:ext uri="{FF2B5EF4-FFF2-40B4-BE49-F238E27FC236}">
                  <a16:creationId xmlns:a16="http://schemas.microsoft.com/office/drawing/2014/main" id="{586A4AE1-ABF6-4DB9-8680-2D7A057EEA02}"/>
                </a:ext>
              </a:extLst>
            </p:cNvPr>
            <p:cNvSpPr/>
            <p:nvPr/>
          </p:nvSpPr>
          <p:spPr>
            <a:xfrm>
              <a:off x="4285956" y="3066224"/>
              <a:ext cx="30366" cy="8753"/>
            </a:xfrm>
            <a:custGeom>
              <a:avLst/>
              <a:gdLst/>
              <a:ahLst/>
              <a:cxnLst/>
              <a:rect l="l" t="t" r="r" b="b"/>
              <a:pathLst>
                <a:path w="954" h="275" extrusionOk="0">
                  <a:moveTo>
                    <a:pt x="132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810" y="274"/>
                  </a:lnTo>
                  <a:cubicBezTo>
                    <a:pt x="894" y="274"/>
                    <a:pt x="953" y="215"/>
                    <a:pt x="953" y="143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539;p98">
              <a:extLst>
                <a:ext uri="{FF2B5EF4-FFF2-40B4-BE49-F238E27FC236}">
                  <a16:creationId xmlns:a16="http://schemas.microsoft.com/office/drawing/2014/main" id="{B9623DB8-148F-4544-A502-5A05B9785D4D}"/>
                </a:ext>
              </a:extLst>
            </p:cNvPr>
            <p:cNvSpPr/>
            <p:nvPr/>
          </p:nvSpPr>
          <p:spPr>
            <a:xfrm>
              <a:off x="4246550" y="3124601"/>
              <a:ext cx="28074" cy="28074"/>
            </a:xfrm>
            <a:custGeom>
              <a:avLst/>
              <a:gdLst/>
              <a:ahLst/>
              <a:cxnLst/>
              <a:rect l="l" t="t" r="r" b="b"/>
              <a:pathLst>
                <a:path w="882" h="882" extrusionOk="0">
                  <a:moveTo>
                    <a:pt x="620" y="250"/>
                  </a:moveTo>
                  <a:lnTo>
                    <a:pt x="620" y="607"/>
                  </a:lnTo>
                  <a:lnTo>
                    <a:pt x="262" y="607"/>
                  </a:lnTo>
                  <a:lnTo>
                    <a:pt x="262" y="250"/>
                  </a:lnTo>
                  <a:close/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738"/>
                  </a:lnTo>
                  <a:cubicBezTo>
                    <a:pt x="0" y="822"/>
                    <a:pt x="60" y="881"/>
                    <a:pt x="131" y="881"/>
                  </a:cubicBezTo>
                  <a:lnTo>
                    <a:pt x="739" y="881"/>
                  </a:lnTo>
                  <a:cubicBezTo>
                    <a:pt x="822" y="881"/>
                    <a:pt x="881" y="822"/>
                    <a:pt x="881" y="738"/>
                  </a:cubicBezTo>
                  <a:lnTo>
                    <a:pt x="881" y="131"/>
                  </a:lnTo>
                  <a:cubicBezTo>
                    <a:pt x="881" y="60"/>
                    <a:pt x="822" y="0"/>
                    <a:pt x="739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540;p98">
              <a:extLst>
                <a:ext uri="{FF2B5EF4-FFF2-40B4-BE49-F238E27FC236}">
                  <a16:creationId xmlns:a16="http://schemas.microsoft.com/office/drawing/2014/main" id="{1B5B44CD-FB1D-4729-91CF-5EC0E93B06F8}"/>
                </a:ext>
              </a:extLst>
            </p:cNvPr>
            <p:cNvSpPr/>
            <p:nvPr/>
          </p:nvSpPr>
          <p:spPr>
            <a:xfrm>
              <a:off x="4285956" y="3143921"/>
              <a:ext cx="97814" cy="8753"/>
            </a:xfrm>
            <a:custGeom>
              <a:avLst/>
              <a:gdLst/>
              <a:ahLst/>
              <a:cxnLst/>
              <a:rect l="l" t="t" r="r" b="b"/>
              <a:pathLst>
                <a:path w="3073" h="275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2942" y="274"/>
                  </a:lnTo>
                  <a:cubicBezTo>
                    <a:pt x="3013" y="274"/>
                    <a:pt x="3072" y="215"/>
                    <a:pt x="3072" y="131"/>
                  </a:cubicBezTo>
                  <a:cubicBezTo>
                    <a:pt x="3072" y="60"/>
                    <a:pt x="3013" y="0"/>
                    <a:pt x="2942" y="0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541;p98">
              <a:extLst>
                <a:ext uri="{FF2B5EF4-FFF2-40B4-BE49-F238E27FC236}">
                  <a16:creationId xmlns:a16="http://schemas.microsoft.com/office/drawing/2014/main" id="{315C2FFA-FD17-453D-A766-05C052ECBB1C}"/>
                </a:ext>
              </a:extLst>
            </p:cNvPr>
            <p:cNvSpPr/>
            <p:nvPr/>
          </p:nvSpPr>
          <p:spPr>
            <a:xfrm>
              <a:off x="4285956" y="3130266"/>
              <a:ext cx="30366" cy="8371"/>
            </a:xfrm>
            <a:custGeom>
              <a:avLst/>
              <a:gdLst/>
              <a:ahLst/>
              <a:cxnLst/>
              <a:rect l="l" t="t" r="r" b="b"/>
              <a:pathLst>
                <a:path w="954" h="263" extrusionOk="0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5"/>
                    <a:pt x="60" y="263"/>
                    <a:pt x="132" y="263"/>
                  </a:cubicBezTo>
                  <a:lnTo>
                    <a:pt x="810" y="263"/>
                  </a:lnTo>
                  <a:cubicBezTo>
                    <a:pt x="894" y="263"/>
                    <a:pt x="953" y="215"/>
                    <a:pt x="953" y="132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solidFill>
                <a:schemeClr val="accent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533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BC6B5-028B-4676-BB9F-3FD9EFEB8490}"/>
              </a:ext>
            </a:extLst>
          </p:cNvPr>
          <p:cNvSpPr txBox="1">
            <a:spLocks/>
          </p:cNvSpPr>
          <p:nvPr/>
        </p:nvSpPr>
        <p:spPr>
          <a:xfrm>
            <a:off x="66369" y="123683"/>
            <a:ext cx="9077631" cy="76691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CHỨC NĂNG HỆ THỐNG</a:t>
            </a:r>
            <a:r>
              <a:rPr lang="en-US" sz="2000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Calibri" panose="020F0502020204030204" pitchFamily="34" charset="0"/>
              </a:rPr>
              <a:t>(12 CHỨC NĂNG)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8FAFF-77B8-4E2E-A376-15288A33D1E0}"/>
              </a:ext>
            </a:extLst>
          </p:cNvPr>
          <p:cNvSpPr/>
          <p:nvPr/>
        </p:nvSpPr>
        <p:spPr>
          <a:xfrm>
            <a:off x="125361" y="1082327"/>
            <a:ext cx="5375787" cy="2585323"/>
          </a:xfrm>
          <a:prstGeom prst="rect">
            <a:avLst/>
          </a:prstGeom>
          <a:solidFill>
            <a:schemeClr val="tx1"/>
          </a:solidFill>
          <a:ln w="76200">
            <a:solidFill>
              <a:srgbClr val="0E2A47"/>
            </a:solidFill>
          </a:ln>
        </p:spPr>
        <p:txBody>
          <a:bodyPr wrap="square" numCol="1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đăng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nhập</a:t>
            </a: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/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bán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nhập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hàng</a:t>
            </a: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nhà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cung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cấp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</a:t>
            </a:r>
          </a:p>
          <a:p>
            <a:pPr lvl="0"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loại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phẩm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pPr lvl="0" algn="just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phẩm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33A523-412E-4BCD-9AE1-355EC5B18554}"/>
              </a:ext>
            </a:extLst>
          </p:cNvPr>
          <p:cNvSpPr/>
          <p:nvPr/>
        </p:nvSpPr>
        <p:spPr>
          <a:xfrm>
            <a:off x="4184855" y="2374989"/>
            <a:ext cx="4833784" cy="2585323"/>
          </a:xfrm>
          <a:prstGeom prst="rect">
            <a:avLst/>
          </a:prstGeom>
          <a:solidFill>
            <a:schemeClr val="tx1"/>
          </a:solidFill>
          <a:ln w="76200">
            <a:solidFill>
              <a:srgbClr val="0E2A47"/>
            </a:solidFill>
          </a:ln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tài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khoản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pPr lvl="0" algn="r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nhân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pPr lvl="0" algn="r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chương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khuyến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mãi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pPr lvl="0" algn="r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phiếu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giảm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giá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r">
              <a:lnSpc>
                <a:spcPct val="150000"/>
              </a:lnSpc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thành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viên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r">
              <a:lnSpc>
                <a:spcPct val="150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12)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Chức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năng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kê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quản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1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4448FA-9884-4C88-A2F8-010C5B5F8A1A}"/>
              </a:ext>
            </a:extLst>
          </p:cNvPr>
          <p:cNvSpPr/>
          <p:nvPr/>
        </p:nvSpPr>
        <p:spPr>
          <a:xfrm>
            <a:off x="2696480" y="890599"/>
            <a:ext cx="6304206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Mỗi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trưởng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truy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vào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Mỗi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từng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quyền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nhau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nhau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trưởng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sẽ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nhiều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quyền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hơn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</a:rPr>
              <a:t>).</a:t>
            </a:r>
          </a:p>
          <a:p>
            <a:pPr marL="342900" lvl="0" indent="-342900" algn="just">
              <a:lnSpc>
                <a:spcPct val="150000"/>
              </a:lnSpc>
              <a:buAutoNum type="arabicParenR"/>
            </a:pPr>
            <a:endParaRPr lang="en-US" sz="1800" dirty="0">
              <a:solidFill>
                <a:schemeClr val="accent3"/>
              </a:solidFill>
              <a:latin typeface="+mj-lt"/>
              <a:ea typeface="Arial" panose="020B0604020202020204" pitchFamily="34" charset="0"/>
            </a:endParaRPr>
          </a:p>
          <a:p>
            <a:pPr lvl="0"/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Nhập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chọn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mà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khách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mua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nhập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mã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giảm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giá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hoặc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thẻ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thành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viên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nếu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khách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có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và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yêu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cầu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xác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nhận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xuất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hóa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đơn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bao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gồm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chi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tiết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và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giá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(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giá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trước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và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sau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khi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nhập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mã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giám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giá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hoặc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trừ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điểm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tích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lũy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).</a:t>
            </a:r>
          </a:p>
          <a:p>
            <a:pPr lvl="0"/>
            <a:endParaRPr lang="en-US" sz="1800" dirty="0">
              <a:solidFill>
                <a:schemeClr val="accent3"/>
              </a:solidFill>
              <a:latin typeface="+mj-lt"/>
            </a:endParaRPr>
          </a:p>
          <a:p>
            <a:pPr lvl="0"/>
            <a:r>
              <a:rPr lang="en-US" sz="1800" dirty="0" err="1">
                <a:solidFill>
                  <a:schemeClr val="accent3"/>
                </a:solidFill>
                <a:latin typeface="+mj-lt"/>
              </a:rPr>
              <a:t>Chọn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thuộc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nhà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cung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cấp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tương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ứng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vào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danh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sách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nhập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sau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đó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xác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nhận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nhập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.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Những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sau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khi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nhập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sẽ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được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cập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nhật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vào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danh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sách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06999C-200D-4CA1-AB3A-54B9E4913110}"/>
              </a:ext>
            </a:extLst>
          </p:cNvPr>
          <p:cNvSpPr txBox="1">
            <a:spLocks/>
          </p:cNvSpPr>
          <p:nvPr/>
        </p:nvSpPr>
        <p:spPr>
          <a:xfrm>
            <a:off x="66369" y="123683"/>
            <a:ext cx="9077631" cy="76691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ln w="0">
                  <a:solidFill>
                    <a:schemeClr val="accent3"/>
                  </a:solidFill>
                </a:ln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MÔ TẢ CHỨC NĂNG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9DBB5-3E1A-4FF9-B9A1-D512ED515356}"/>
              </a:ext>
            </a:extLst>
          </p:cNvPr>
          <p:cNvSpPr/>
          <p:nvPr/>
        </p:nvSpPr>
        <p:spPr>
          <a:xfrm>
            <a:off x="143314" y="1213639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CHỨC NĂNG ĐĂNG NHẬP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A206181-E82D-48E1-934C-0A2BAB98C051}"/>
              </a:ext>
            </a:extLst>
          </p:cNvPr>
          <p:cNvSpPr/>
          <p:nvPr/>
        </p:nvSpPr>
        <p:spPr>
          <a:xfrm>
            <a:off x="2105603" y="1475054"/>
            <a:ext cx="513933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EC3EF3-2CF8-4CF8-8AA8-F8032C30A9B8}"/>
              </a:ext>
            </a:extLst>
          </p:cNvPr>
          <p:cNvSpPr/>
          <p:nvPr/>
        </p:nvSpPr>
        <p:spPr>
          <a:xfrm>
            <a:off x="143314" y="2828577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QUẢN LÝ BÁN HÀNG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1FABA5D-2284-4B4D-9300-120E16AD92B7}"/>
              </a:ext>
            </a:extLst>
          </p:cNvPr>
          <p:cNvSpPr/>
          <p:nvPr/>
        </p:nvSpPr>
        <p:spPr>
          <a:xfrm>
            <a:off x="2105603" y="3089992"/>
            <a:ext cx="513933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05465E-2EAD-4CB4-98D8-124A2BBFFC7E}"/>
              </a:ext>
            </a:extLst>
          </p:cNvPr>
          <p:cNvSpPr/>
          <p:nvPr/>
        </p:nvSpPr>
        <p:spPr>
          <a:xfrm>
            <a:off x="143314" y="4076420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CHỨC NĂNG NHẬP HÀNG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835729-03D5-47F3-80C3-8E6AE3EC649B}"/>
              </a:ext>
            </a:extLst>
          </p:cNvPr>
          <p:cNvSpPr/>
          <p:nvPr/>
        </p:nvSpPr>
        <p:spPr>
          <a:xfrm>
            <a:off x="2105603" y="4337835"/>
            <a:ext cx="513933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5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BA9613-CB4A-4DCD-82C3-47166608C6C9}"/>
              </a:ext>
            </a:extLst>
          </p:cNvPr>
          <p:cNvSpPr/>
          <p:nvPr/>
        </p:nvSpPr>
        <p:spPr>
          <a:xfrm>
            <a:off x="3570835" y="646310"/>
            <a:ext cx="552644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create, read, update, delete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create, read, update, delete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đấy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phối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endParaRPr lang="en-US" sz="1800" dirty="0">
              <a:solidFill>
                <a:schemeClr val="accent3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create; read; update; delete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endParaRPr lang="en-US" sz="1800" dirty="0">
              <a:solidFill>
                <a:schemeClr val="accent3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800"/>
              </a:spcAft>
            </a:pP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create, read,  update, delete (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0,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800" dirty="0">
              <a:solidFill>
                <a:schemeClr val="accent3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FE2A2F-789E-48A1-8B99-4AFDA5A4D767}"/>
              </a:ext>
            </a:extLst>
          </p:cNvPr>
          <p:cNvSpPr/>
          <p:nvPr/>
        </p:nvSpPr>
        <p:spPr>
          <a:xfrm>
            <a:off x="260303" y="2027922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QUẢN LÝ LOẠI SẢN PHẨM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A0B43B7-DFD4-49A9-A493-463B9BBCC49A}"/>
              </a:ext>
            </a:extLst>
          </p:cNvPr>
          <p:cNvSpPr/>
          <p:nvPr/>
        </p:nvSpPr>
        <p:spPr>
          <a:xfrm>
            <a:off x="2222592" y="2289337"/>
            <a:ext cx="1268146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AF674-324C-49D6-810B-ED2D8A8DB9E1}"/>
              </a:ext>
            </a:extLst>
          </p:cNvPr>
          <p:cNvSpPr/>
          <p:nvPr/>
        </p:nvSpPr>
        <p:spPr>
          <a:xfrm>
            <a:off x="260303" y="646310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QUẢN LÝ NHÀ CUNG CẤP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0ADD542-3D3E-4368-B352-3337158521D6}"/>
              </a:ext>
            </a:extLst>
          </p:cNvPr>
          <p:cNvSpPr/>
          <p:nvPr/>
        </p:nvSpPr>
        <p:spPr>
          <a:xfrm>
            <a:off x="2222592" y="907725"/>
            <a:ext cx="1268146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2CF6B-A30E-43D1-A252-3AD226D697CE}"/>
              </a:ext>
            </a:extLst>
          </p:cNvPr>
          <p:cNvSpPr/>
          <p:nvPr/>
        </p:nvSpPr>
        <p:spPr>
          <a:xfrm>
            <a:off x="260303" y="3368932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QUẢN LÝ SẢN PHẨM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52E041D-14F9-4DAE-A509-7074BA1A973B}"/>
              </a:ext>
            </a:extLst>
          </p:cNvPr>
          <p:cNvSpPr/>
          <p:nvPr/>
        </p:nvSpPr>
        <p:spPr>
          <a:xfrm>
            <a:off x="2222592" y="3630347"/>
            <a:ext cx="1268146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930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000270-9D47-494F-9F8D-16E4D4F7AF77}"/>
              </a:ext>
            </a:extLst>
          </p:cNvPr>
          <p:cNvSpPr/>
          <p:nvPr/>
        </p:nvSpPr>
        <p:spPr>
          <a:xfrm>
            <a:off x="3397296" y="256751"/>
            <a:ext cx="56599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create, read, update, delete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endParaRPr lang="en-US" sz="1800" dirty="0">
              <a:solidFill>
                <a:schemeClr val="accent3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/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create, read, update, delete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/>
            <a:endParaRPr lang="en-US" sz="1800" dirty="0">
              <a:solidFill>
                <a:schemeClr val="accent3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spcAft>
                <a:spcPts val="800"/>
              </a:spcAft>
            </a:pP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create, read, update, delete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tin chi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).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ngưng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accent3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65A43D-00DB-4658-9054-15CE24C91064}"/>
              </a:ext>
            </a:extLst>
          </p:cNvPr>
          <p:cNvSpPr/>
          <p:nvPr/>
        </p:nvSpPr>
        <p:spPr>
          <a:xfrm>
            <a:off x="166861" y="353746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QUẢN LÝ TÀI KHOẢN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73090-793F-4A33-99FE-9580B91EDAC1}"/>
              </a:ext>
            </a:extLst>
          </p:cNvPr>
          <p:cNvSpPr/>
          <p:nvPr/>
        </p:nvSpPr>
        <p:spPr>
          <a:xfrm>
            <a:off x="166861" y="1467268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QUẢN LÝ NHÂN VIÊN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19AA77-FD91-470D-A12E-E585EAEFEDA0}"/>
              </a:ext>
            </a:extLst>
          </p:cNvPr>
          <p:cNvSpPr/>
          <p:nvPr/>
        </p:nvSpPr>
        <p:spPr>
          <a:xfrm>
            <a:off x="166860" y="2722063"/>
            <a:ext cx="2015685" cy="182991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QUẢN LÝ CH</a:t>
            </a:r>
            <a:r>
              <a:rPr lang="vi-VN" sz="2000" b="1" dirty="0"/>
              <a:t>Ư</a:t>
            </a:r>
            <a:r>
              <a:rPr lang="en-US" sz="2000" b="1" dirty="0"/>
              <a:t>ƠNG TRÌNH KHUYẾN MÃI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11AE632-D85F-431A-B5FA-A6CCF8CF4B90}"/>
              </a:ext>
            </a:extLst>
          </p:cNvPr>
          <p:cNvSpPr/>
          <p:nvPr/>
        </p:nvSpPr>
        <p:spPr>
          <a:xfrm>
            <a:off x="2129150" y="1728683"/>
            <a:ext cx="1268146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954CBFD-4DFE-4E42-97DB-266C5EC0F3D3}"/>
              </a:ext>
            </a:extLst>
          </p:cNvPr>
          <p:cNvSpPr/>
          <p:nvPr/>
        </p:nvSpPr>
        <p:spPr>
          <a:xfrm>
            <a:off x="2129150" y="3515210"/>
            <a:ext cx="1268146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C9B65-6E07-4AE3-B268-77F51C868B53}"/>
              </a:ext>
            </a:extLst>
          </p:cNvPr>
          <p:cNvSpPr/>
          <p:nvPr/>
        </p:nvSpPr>
        <p:spPr>
          <a:xfrm>
            <a:off x="2129150" y="555093"/>
            <a:ext cx="1268146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406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42EDD0-770F-4160-A2BB-DDAFA78DC024}"/>
              </a:ext>
            </a:extLst>
          </p:cNvPr>
          <p:cNvSpPr/>
          <p:nvPr/>
        </p:nvSpPr>
        <p:spPr>
          <a:xfrm>
            <a:off x="3397296" y="413360"/>
            <a:ext cx="5646587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create, read, update, delete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0" algn="just">
              <a:lnSpc>
                <a:spcPct val="150000"/>
              </a:lnSpc>
            </a:pPr>
            <a:endParaRPr lang="en-US" sz="1800" dirty="0">
              <a:solidFill>
                <a:schemeClr val="accent3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endParaRPr lang="en-US" sz="1800" dirty="0">
              <a:solidFill>
                <a:schemeClr val="accent3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Aft>
                <a:spcPts val="800"/>
              </a:spcAft>
            </a:pP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800" dirty="0">
                <a:solidFill>
                  <a:schemeClr val="accent3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file excel, pdf.</a:t>
            </a:r>
            <a:endParaRPr lang="en-US" sz="1800" dirty="0">
              <a:solidFill>
                <a:schemeClr val="accent3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32BFFA-C8E2-4F26-8CE8-4FF6FE55CF42}"/>
              </a:ext>
            </a:extLst>
          </p:cNvPr>
          <p:cNvSpPr/>
          <p:nvPr/>
        </p:nvSpPr>
        <p:spPr>
          <a:xfrm>
            <a:off x="113465" y="236386"/>
            <a:ext cx="2015685" cy="111574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QUẢN LÝ PHIẾU GIẢM GIÁ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6FA0D79-67EB-4AE7-B169-F57F37656F4C}"/>
              </a:ext>
            </a:extLst>
          </p:cNvPr>
          <p:cNvSpPr/>
          <p:nvPr/>
        </p:nvSpPr>
        <p:spPr>
          <a:xfrm>
            <a:off x="2129150" y="654096"/>
            <a:ext cx="1268146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EF8D6-E39E-4E9D-BC61-FF8692315E15}"/>
              </a:ext>
            </a:extLst>
          </p:cNvPr>
          <p:cNvSpPr/>
          <p:nvPr/>
        </p:nvSpPr>
        <p:spPr>
          <a:xfrm>
            <a:off x="113465" y="1837560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QUẢN LÝ THÀNH VIÊN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1F8622-5123-4EC1-A17E-B41FC09D55DF}"/>
              </a:ext>
            </a:extLst>
          </p:cNvPr>
          <p:cNvSpPr/>
          <p:nvPr/>
        </p:nvSpPr>
        <p:spPr>
          <a:xfrm>
            <a:off x="2075754" y="2098975"/>
            <a:ext cx="1268146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FC9FB2-2680-4D03-9C65-49426D8DB880}"/>
              </a:ext>
            </a:extLst>
          </p:cNvPr>
          <p:cNvSpPr/>
          <p:nvPr/>
        </p:nvSpPr>
        <p:spPr>
          <a:xfrm>
            <a:off x="113465" y="3369207"/>
            <a:ext cx="2015685" cy="73419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CHỨC NĂNG THỐNG KÊ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1DA3FB9-862E-43C4-9DEF-78A2AE903DB8}"/>
              </a:ext>
            </a:extLst>
          </p:cNvPr>
          <p:cNvSpPr/>
          <p:nvPr/>
        </p:nvSpPr>
        <p:spPr>
          <a:xfrm>
            <a:off x="2075754" y="3630622"/>
            <a:ext cx="1268146" cy="280327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1537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ch Company Job Descriptions by Slidesgo">
  <a:themeElements>
    <a:clrScheme name="Simple Light">
      <a:dk1>
        <a:srgbClr val="191919"/>
      </a:dk1>
      <a:lt1>
        <a:srgbClr val="3A373E"/>
      </a:lt1>
      <a:dk2>
        <a:srgbClr val="5233DA"/>
      </a:dk2>
      <a:lt2>
        <a:srgbClr val="784EFF"/>
      </a:lt2>
      <a:accent1>
        <a:srgbClr val="A387FF"/>
      </a:accent1>
      <a:accent2>
        <a:srgbClr val="CCCCC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CCC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1691</Words>
  <Application>Microsoft Office PowerPoint</Application>
  <PresentationFormat>On-screen Show (16:9)</PresentationFormat>
  <Paragraphs>133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Oxanium</vt:lpstr>
      <vt:lpstr>Proxima Nova</vt:lpstr>
      <vt:lpstr>Arial</vt:lpstr>
      <vt:lpstr>Roboto Condensed</vt:lpstr>
      <vt:lpstr>Roboto Mono</vt:lpstr>
      <vt:lpstr>Oxanium Medium</vt:lpstr>
      <vt:lpstr>Overpass</vt:lpstr>
      <vt:lpstr>Calibri</vt:lpstr>
      <vt:lpstr>Times New Roman</vt:lpstr>
      <vt:lpstr>Tech Company Job Descriptions by Slidesgo</vt:lpstr>
      <vt:lpstr>Slidesgo Final Pages</vt:lpstr>
      <vt:lpstr>Kiểm Thử Phần Mềm</vt:lpstr>
      <vt:lpstr>THÀNH VIÊN:  </vt:lpstr>
      <vt:lpstr>ĐÔI NET VỀ DỰ ÁN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CÔNG CỤ SỬ DỤNG</vt:lpstr>
      <vt:lpstr>PowerPoint Presentation</vt:lpstr>
      <vt:lpstr>PowerPoint Presentation</vt:lpstr>
      <vt:lpstr>QUY TRÌNH THỰC HIỆN</vt:lpstr>
      <vt:lpstr>PowerPoint Presentation</vt:lpstr>
      <vt:lpstr>PowerPoint Presentation</vt:lpstr>
      <vt:lpstr>KẾT QUẢ THỰC HIỆN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Kiểm Thử Phần Mềm</dc:title>
  <dc:creator>DELL</dc:creator>
  <cp:lastModifiedBy>Kiên Huỳnh</cp:lastModifiedBy>
  <cp:revision>58</cp:revision>
  <dcterms:modified xsi:type="dcterms:W3CDTF">2022-11-21T15:52:02Z</dcterms:modified>
</cp:coreProperties>
</file>